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76" r:id="rId3"/>
    <p:sldId id="277" r:id="rId4"/>
    <p:sldId id="258" r:id="rId5"/>
    <p:sldId id="259" r:id="rId6"/>
    <p:sldId id="268" r:id="rId7"/>
    <p:sldId id="261" r:id="rId8"/>
    <p:sldId id="262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07EFA-C994-4C72-9159-E32582F66141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D3B58-686F-4507-8202-D2B694504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35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D3B58-686F-4507-8202-D2B6945043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86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D3B58-686F-4507-8202-D2B69450434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7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89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4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6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68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61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15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51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12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57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2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99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15127-1913-4EB7-B8C1-6B384B4BD95B}" type="datetimeFigureOut">
              <a:rPr lang="en-US" smtClean="0"/>
              <a:t>10/18/21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D1859-AB9D-4023-9D8F-F6EF2299F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8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>
                <a:solidFill>
                  <a:srgbClr val="000000"/>
                </a:solidFill>
                <a:latin typeface="+mj-ea"/>
                <a:cs typeface="Adobe 고딕 Std B"/>
              </a:rPr>
              <a:t>15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ko-KR" altLang="en-US" sz="3200" b="1" dirty="0">
                <a:solidFill>
                  <a:srgbClr val="0070C0"/>
                </a:solidFill>
                <a:latin typeface="+mj-ea"/>
                <a:cs typeface="Adobe 고딕 Std B"/>
              </a:rPr>
              <a:t>율법주의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의 </a:t>
            </a:r>
            <a:r>
              <a:rPr lang="ko-KR" altLang="en-US" sz="3200" b="1" dirty="0">
                <a:solidFill>
                  <a:srgbClr val="C00000"/>
                </a:solidFill>
                <a:latin typeface="+mj-ea"/>
                <a:cs typeface="Adobe 고딕 Std B"/>
              </a:rPr>
              <a:t>미혹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12" y="5815287"/>
            <a:ext cx="512538" cy="63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8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10339" y="3963754"/>
            <a:ext cx="3196954" cy="251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왜 </a:t>
            </a:r>
            <a:r>
              <a:rPr lang="ko-KR" altLang="en-US" b="1" dirty="0">
                <a:solidFill>
                  <a:srgbClr val="C00000"/>
                </a:solidFill>
              </a:rPr>
              <a:t>율법</a:t>
            </a:r>
            <a:r>
              <a:rPr lang="ko-KR" altLang="en-US" b="1" dirty="0">
                <a:solidFill>
                  <a:schemeClr val="tx1"/>
                </a:solidFill>
              </a:rPr>
              <a:t>으로 </a:t>
            </a:r>
            <a:r>
              <a:rPr lang="ko-KR" altLang="en-US" b="1" dirty="0">
                <a:solidFill>
                  <a:srgbClr val="C00000"/>
                </a:solidFill>
              </a:rPr>
              <a:t>다시</a:t>
            </a:r>
            <a:r>
              <a:rPr lang="ko-KR" altLang="en-US" b="1" dirty="0">
                <a:solidFill>
                  <a:schemeClr val="tx1"/>
                </a:solidFill>
              </a:rPr>
              <a:t> 돌아갈까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599" y="1529060"/>
            <a:ext cx="85344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ko-KR" altLang="en-US" sz="2800" b="1" dirty="0">
                <a:solidFill>
                  <a:srgbClr val="0070C0"/>
                </a:solidFill>
              </a:rPr>
              <a:t>성화</a:t>
            </a:r>
            <a:r>
              <a:rPr lang="ko-KR" altLang="en-US" sz="2800" b="1" dirty="0"/>
              <a:t>의 과정에서 </a:t>
            </a:r>
            <a:r>
              <a:rPr lang="ko-KR" altLang="en-US" sz="2800" b="1" dirty="0">
                <a:solidFill>
                  <a:srgbClr val="C00000"/>
                </a:solidFill>
              </a:rPr>
              <a:t>율법주의</a:t>
            </a:r>
            <a:r>
              <a:rPr lang="ko-KR" altLang="en-US" sz="2800" b="1" dirty="0"/>
              <a:t>의</a:t>
            </a:r>
            <a:r>
              <a:rPr lang="ko-KR" altLang="en-US" sz="2800" b="1" dirty="0">
                <a:solidFill>
                  <a:srgbClr val="C00000"/>
                </a:solidFill>
              </a:rPr>
              <a:t> 미혹</a:t>
            </a:r>
            <a:r>
              <a:rPr lang="ko-KR" altLang="en-US" sz="2800" b="1" dirty="0"/>
              <a:t>에</a:t>
            </a:r>
            <a:r>
              <a:rPr lang="ko-KR" altLang="en-US" sz="2800" b="1" dirty="0">
                <a:solidFill>
                  <a:srgbClr val="C00000"/>
                </a:solidFill>
              </a:rPr>
              <a:t> </a:t>
            </a:r>
            <a:r>
              <a:rPr lang="ko-KR" altLang="en-US" sz="2800" b="1" dirty="0"/>
              <a:t>빠질 수 있다</a:t>
            </a:r>
            <a:endParaRPr lang="en-US" sz="2800" dirty="0"/>
          </a:p>
        </p:txBody>
      </p:sp>
      <p:sp>
        <p:nvSpPr>
          <p:cNvPr id="5" name="Cloud Callout 4"/>
          <p:cNvSpPr/>
          <p:nvPr/>
        </p:nvSpPr>
        <p:spPr>
          <a:xfrm>
            <a:off x="533400" y="2338512"/>
            <a:ext cx="3200400" cy="1981200"/>
          </a:xfrm>
          <a:prstGeom prst="cloudCallout">
            <a:avLst>
              <a:gd name="adj1" fmla="val 51477"/>
              <a:gd name="adj2" fmla="val 6480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000" b="1" dirty="0">
                <a:solidFill>
                  <a:schemeClr val="tx1"/>
                </a:solidFill>
              </a:rPr>
              <a:t>구원은 하나님의 은혜지만 성화는 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r>
              <a:rPr lang="ko-KR" altLang="en-US" sz="2000" b="1" dirty="0">
                <a:solidFill>
                  <a:schemeClr val="tx1"/>
                </a:solidFill>
              </a:rPr>
              <a:t>내 노력으로 이룰수 있어</a:t>
            </a:r>
            <a:r>
              <a:rPr lang="en-US" altLang="ko-KR" sz="2000" b="1" dirty="0">
                <a:solidFill>
                  <a:schemeClr val="tx1"/>
                </a:solidFill>
              </a:rPr>
              <a:t>…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5562600" y="2527280"/>
            <a:ext cx="2362200" cy="1524000"/>
          </a:xfrm>
          <a:prstGeom prst="cloudCallout">
            <a:avLst>
              <a:gd name="adj1" fmla="val -42571"/>
              <a:gd name="adj2" fmla="val 7634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000" b="1" dirty="0">
                <a:solidFill>
                  <a:schemeClr val="tx1"/>
                </a:solidFill>
              </a:rPr>
              <a:t>도덕적이고 착한 사람이 되야해</a:t>
            </a:r>
            <a:r>
              <a:rPr lang="en-US" altLang="ko-KR" sz="2000" b="1" dirty="0">
                <a:solidFill>
                  <a:schemeClr val="tx1"/>
                </a:solidFill>
              </a:rPr>
              <a:t>…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99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ko-KR" altLang="en-US" dirty="0">
                <a:solidFill>
                  <a:srgbClr val="C00000"/>
                </a:solidFill>
              </a:rPr>
              <a:t>옛사람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ko-KR" altLang="en-US" sz="2200" b="1" dirty="0"/>
              <a:t>내가 주인이다</a:t>
            </a:r>
            <a:endParaRPr lang="en-US" altLang="ko-KR" sz="2200" b="1" dirty="0"/>
          </a:p>
          <a:p>
            <a:endParaRPr lang="en-US" sz="2200" b="1" dirty="0"/>
          </a:p>
          <a:p>
            <a:r>
              <a:rPr lang="ko-KR" altLang="en-US" sz="2200" b="1" dirty="0"/>
              <a:t>내 능력으로 산다</a:t>
            </a:r>
            <a:endParaRPr lang="en-US" altLang="ko-KR" sz="2200" b="1" dirty="0"/>
          </a:p>
          <a:p>
            <a:endParaRPr lang="en-US" sz="2200" b="1" dirty="0"/>
          </a:p>
          <a:p>
            <a:r>
              <a:rPr lang="ko-KR" altLang="en-US" sz="2200" b="1" dirty="0"/>
              <a:t>율법으로 산다</a:t>
            </a:r>
            <a:endParaRPr lang="en-US" altLang="ko-KR" sz="2200" b="1" dirty="0"/>
          </a:p>
          <a:p>
            <a:endParaRPr lang="en-US" sz="2200" b="1" dirty="0"/>
          </a:p>
          <a:p>
            <a:r>
              <a:rPr lang="ko-KR" altLang="en-US" sz="2200" b="1" dirty="0"/>
              <a:t>목표</a:t>
            </a:r>
            <a:r>
              <a:rPr lang="en-US" altLang="ko-KR" sz="2200" b="1" dirty="0"/>
              <a:t>- </a:t>
            </a:r>
            <a:r>
              <a:rPr lang="ko-KR" altLang="en-US" sz="2200" b="1" dirty="0"/>
              <a:t>도덕적이고 착한  사람</a:t>
            </a:r>
            <a:endParaRPr lang="en-US" altLang="ko-KR" sz="2200" b="1" dirty="0"/>
          </a:p>
          <a:p>
            <a:endParaRPr lang="en-US" sz="2200" b="1" dirty="0"/>
          </a:p>
          <a:p>
            <a:r>
              <a:rPr lang="ko-KR" altLang="en-US" sz="2200" b="1" dirty="0"/>
              <a:t>세상을 원함</a:t>
            </a:r>
            <a:endParaRPr lang="en-US" sz="22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ko-KR" altLang="en-US" dirty="0">
                <a:solidFill>
                  <a:srgbClr val="0070C0"/>
                </a:solidFill>
              </a:rPr>
              <a:t>새사람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b="1" dirty="0"/>
              <a:t>하나님이 주인이시다</a:t>
            </a:r>
            <a:endParaRPr lang="en-US" altLang="ko-KR" b="1" dirty="0"/>
          </a:p>
          <a:p>
            <a:endParaRPr lang="en-US" b="1" dirty="0"/>
          </a:p>
          <a:p>
            <a:r>
              <a:rPr lang="ko-KR" altLang="en-US" b="1" dirty="0"/>
              <a:t>믿음으로 산다</a:t>
            </a:r>
            <a:endParaRPr lang="en-US" altLang="ko-KR" b="1" dirty="0"/>
          </a:p>
          <a:p>
            <a:endParaRPr lang="en-US" b="1" dirty="0"/>
          </a:p>
          <a:p>
            <a:r>
              <a:rPr lang="ko-KR" altLang="en-US" b="1" dirty="0"/>
              <a:t>은혜로 산다</a:t>
            </a:r>
            <a:endParaRPr lang="en-US" altLang="ko-KR" b="1" dirty="0"/>
          </a:p>
          <a:p>
            <a:endParaRPr lang="en-US" b="1" dirty="0"/>
          </a:p>
          <a:p>
            <a:r>
              <a:rPr lang="ko-KR" altLang="en-US" b="1" dirty="0"/>
              <a:t>목표</a:t>
            </a:r>
            <a:r>
              <a:rPr lang="en-US" altLang="ko-KR" b="1" dirty="0"/>
              <a:t>- </a:t>
            </a:r>
            <a:r>
              <a:rPr lang="ko-KR" altLang="en-US" b="1" dirty="0"/>
              <a:t>예수님을 닮는 것</a:t>
            </a:r>
            <a:endParaRPr lang="en-US" altLang="ko-KR" b="1" dirty="0"/>
          </a:p>
          <a:p>
            <a:endParaRPr lang="en-US" b="1" dirty="0"/>
          </a:p>
          <a:p>
            <a:r>
              <a:rPr lang="ko-KR" altLang="en-US" b="1" dirty="0"/>
              <a:t>하나님 나라를 구함</a:t>
            </a:r>
            <a:endParaRPr lang="en-US" b="1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400" b="1" dirty="0">
                <a:solidFill>
                  <a:schemeClr val="tx1"/>
                </a:solidFill>
              </a:rPr>
              <a:t>1. </a:t>
            </a:r>
            <a:r>
              <a:rPr lang="ko-KR" altLang="en-US" b="1" dirty="0">
                <a:solidFill>
                  <a:schemeClr val="tx1"/>
                </a:solidFill>
              </a:rPr>
              <a:t>나와 </a:t>
            </a:r>
            <a:r>
              <a:rPr lang="ko-KR" altLang="en-US" b="1" dirty="0">
                <a:solidFill>
                  <a:srgbClr val="C00000"/>
                </a:solidFill>
              </a:rPr>
              <a:t>율법</a:t>
            </a:r>
            <a:r>
              <a:rPr lang="ko-KR" altLang="en-US" b="1" dirty="0">
                <a:solidFill>
                  <a:schemeClr val="tx1"/>
                </a:solidFill>
              </a:rPr>
              <a:t>의 관계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3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001000" cy="1295400"/>
          </a:xfrm>
        </p:spPr>
        <p:txBody>
          <a:bodyPr>
            <a:noAutofit/>
          </a:bodyPr>
          <a:lstStyle/>
          <a:p>
            <a:pPr marL="0" indent="0">
              <a:spcBef>
                <a:spcPts val="1272"/>
              </a:spcBef>
              <a:buNone/>
            </a:pPr>
            <a:r>
              <a:rPr lang="en-US" sz="2700" b="1" dirty="0"/>
              <a:t>“</a:t>
            </a:r>
            <a:r>
              <a:rPr lang="ko-KR" altLang="en-US" sz="2700" b="1" dirty="0">
                <a:solidFill>
                  <a:srgbClr val="C00000"/>
                </a:solidFill>
              </a:rPr>
              <a:t>율법안에서</a:t>
            </a:r>
            <a:r>
              <a:rPr lang="ko-KR" altLang="en-US" sz="2700" b="1" dirty="0"/>
              <a:t> 의롭다 함을 얻으려 하는 너희는 </a:t>
            </a:r>
            <a:r>
              <a:rPr lang="ko-KR" altLang="en-US" sz="2700" b="1" dirty="0">
                <a:solidFill>
                  <a:srgbClr val="0070C0"/>
                </a:solidFill>
              </a:rPr>
              <a:t>그리스도</a:t>
            </a:r>
            <a:r>
              <a:rPr lang="ko-KR" altLang="en-US" sz="2700" b="1" dirty="0"/>
              <a:t>에게서 끊어지고 </a:t>
            </a:r>
            <a:r>
              <a:rPr lang="ko-KR" altLang="en-US" sz="2700" b="1" dirty="0">
                <a:solidFill>
                  <a:srgbClr val="0070C0"/>
                </a:solidFill>
              </a:rPr>
              <a:t>은혜</a:t>
            </a:r>
            <a:r>
              <a:rPr lang="ko-KR" altLang="en-US" sz="2700" b="1" dirty="0"/>
              <a:t>에서 떨어진 자로다</a:t>
            </a:r>
            <a:r>
              <a:rPr lang="en-US" altLang="ko-KR" sz="2700" b="1" dirty="0"/>
              <a:t>”</a:t>
            </a:r>
            <a:r>
              <a:rPr lang="en-US" sz="2700" b="1" dirty="0"/>
              <a:t> - </a:t>
            </a:r>
            <a:r>
              <a:rPr lang="ko-KR" altLang="en-US" sz="2700" b="1" dirty="0"/>
              <a:t>갈 </a:t>
            </a:r>
            <a:r>
              <a:rPr lang="en-US" altLang="ko-KR" sz="2700" b="1" dirty="0"/>
              <a:t>5:4</a:t>
            </a:r>
          </a:p>
          <a:p>
            <a:pPr marL="0" indent="0">
              <a:spcBef>
                <a:spcPts val="1272"/>
              </a:spcBef>
              <a:buNone/>
            </a:pPr>
            <a:endParaRPr lang="en-US" sz="2700" dirty="0"/>
          </a:p>
          <a:p>
            <a:pPr>
              <a:spcBef>
                <a:spcPts val="1272"/>
              </a:spcBef>
            </a:pPr>
            <a:endParaRPr lang="en-US" sz="27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>
                <a:solidFill>
                  <a:schemeClr val="tx1"/>
                </a:solidFill>
              </a:rPr>
              <a:t>왜 </a:t>
            </a:r>
            <a:r>
              <a:rPr lang="ko-KR" altLang="en-US" b="1" dirty="0">
                <a:solidFill>
                  <a:srgbClr val="0070C0"/>
                </a:solidFill>
              </a:rPr>
              <a:t>은혜</a:t>
            </a:r>
            <a:r>
              <a:rPr lang="ko-KR" altLang="en-US" b="1" dirty="0">
                <a:solidFill>
                  <a:schemeClr val="tx1"/>
                </a:solidFill>
              </a:rPr>
              <a:t>에서 떨어질까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750F7F-EB19-6C43-9E2C-9052B83DC54F}"/>
              </a:ext>
            </a:extLst>
          </p:cNvPr>
          <p:cNvSpPr txBox="1">
            <a:spLocks/>
          </p:cNvSpPr>
          <p:nvPr/>
        </p:nvSpPr>
        <p:spPr>
          <a:xfrm>
            <a:off x="381000" y="5224408"/>
            <a:ext cx="8534400" cy="11272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72"/>
              </a:spcBef>
              <a:buNone/>
            </a:pPr>
            <a:r>
              <a:rPr lang="en-US" sz="2700" b="1" dirty="0"/>
              <a:t>“</a:t>
            </a:r>
            <a:r>
              <a:rPr lang="ko-KR" altLang="en-US" sz="2700" b="1" dirty="0"/>
              <a:t>너희가 이같이 어리석으냐 </a:t>
            </a:r>
            <a:r>
              <a:rPr lang="ko-KR" altLang="en-US" sz="2700" b="1" dirty="0">
                <a:solidFill>
                  <a:srgbClr val="0070C0"/>
                </a:solidFill>
              </a:rPr>
              <a:t>성령</a:t>
            </a:r>
            <a:r>
              <a:rPr lang="ko-KR" altLang="en-US" sz="2700" b="1" dirty="0"/>
              <a:t>으로 시작하였다가 이제는 </a:t>
            </a:r>
            <a:r>
              <a:rPr lang="ko-KR" altLang="en-US" sz="2700" b="1" dirty="0">
                <a:solidFill>
                  <a:srgbClr val="C00000"/>
                </a:solidFill>
              </a:rPr>
              <a:t>육체로</a:t>
            </a:r>
            <a:r>
              <a:rPr lang="ko-KR" altLang="en-US" sz="2700" b="1" dirty="0"/>
              <a:t> 마치겠느냐</a:t>
            </a:r>
            <a:r>
              <a:rPr lang="en-US" sz="2700" b="1" dirty="0"/>
              <a:t>” - </a:t>
            </a:r>
            <a:r>
              <a:rPr lang="ko-KR" altLang="en-US" sz="2700" b="1" dirty="0"/>
              <a:t>갈 </a:t>
            </a:r>
            <a:r>
              <a:rPr lang="en-US" altLang="ko-KR" sz="2700" b="1" dirty="0"/>
              <a:t>3:3</a:t>
            </a:r>
          </a:p>
          <a:p>
            <a:pPr>
              <a:spcBef>
                <a:spcPts val="1272"/>
              </a:spcBef>
            </a:pPr>
            <a:endParaRPr lang="en-US" sz="2700" dirty="0"/>
          </a:p>
          <a:p>
            <a:pPr>
              <a:spcBef>
                <a:spcPts val="1272"/>
              </a:spcBef>
            </a:pPr>
            <a:endParaRPr lang="en-US" sz="27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7E0320E-EC4A-8144-A4FB-4F92A8B11CAD}"/>
              </a:ext>
            </a:extLst>
          </p:cNvPr>
          <p:cNvSpPr txBox="1">
            <a:spLocks/>
          </p:cNvSpPr>
          <p:nvPr/>
        </p:nvSpPr>
        <p:spPr>
          <a:xfrm>
            <a:off x="381000" y="3578832"/>
            <a:ext cx="8534400" cy="15127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72"/>
              </a:spcBef>
              <a:buNone/>
            </a:pPr>
            <a:r>
              <a:rPr lang="en-US" sz="2700" b="1" dirty="0"/>
              <a:t>“</a:t>
            </a:r>
            <a:r>
              <a:rPr lang="ko-KR" altLang="en-US" sz="2700" b="1" dirty="0"/>
              <a:t>내가 하나님의 은혜를 폐하지 </a:t>
            </a:r>
            <a:r>
              <a:rPr lang="ko-KR" altLang="en-US" sz="2700" b="1" dirty="0" err="1"/>
              <a:t>아니하노니</a:t>
            </a:r>
            <a:r>
              <a:rPr lang="ko-KR" altLang="en-US" sz="2700" b="1" dirty="0"/>
              <a:t> 만일 의롭게 되는 것이 </a:t>
            </a:r>
            <a:r>
              <a:rPr lang="ko-KR" altLang="en-US" sz="2700" b="1" dirty="0">
                <a:solidFill>
                  <a:srgbClr val="C00000"/>
                </a:solidFill>
              </a:rPr>
              <a:t>율법으로</a:t>
            </a:r>
            <a:r>
              <a:rPr lang="ko-KR" altLang="en-US" sz="2700" b="1" dirty="0"/>
              <a:t> 말미암으면 </a:t>
            </a:r>
            <a:r>
              <a:rPr lang="ko-KR" altLang="en-US" sz="2700" b="1" dirty="0">
                <a:solidFill>
                  <a:srgbClr val="0070C0"/>
                </a:solidFill>
              </a:rPr>
              <a:t>그리스도</a:t>
            </a:r>
            <a:r>
              <a:rPr lang="ko-KR" altLang="en-US" sz="2700" b="1" dirty="0"/>
              <a:t>께서 헛되이 </a:t>
            </a:r>
            <a:r>
              <a:rPr lang="ko-KR" altLang="en-US" sz="2700" b="1" dirty="0" err="1"/>
              <a:t>죽으셨느니라</a:t>
            </a:r>
            <a:r>
              <a:rPr lang="en-US" sz="2700" b="1" dirty="0"/>
              <a:t>” - </a:t>
            </a:r>
            <a:r>
              <a:rPr lang="ko-KR" altLang="en-US" sz="2700" b="1" dirty="0"/>
              <a:t>갈 </a:t>
            </a:r>
            <a:r>
              <a:rPr lang="en-US" altLang="ko-KR" sz="2700" b="1" dirty="0"/>
              <a:t>2:21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535707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297363"/>
          </a:xfrm>
        </p:spPr>
        <p:txBody>
          <a:bodyPr>
            <a:normAutofit fontScale="92500"/>
          </a:bodyPr>
          <a:lstStyle/>
          <a:p>
            <a:r>
              <a:rPr lang="ko-KR" altLang="en-US" b="1" dirty="0">
                <a:solidFill>
                  <a:srgbClr val="C00000"/>
                </a:solidFill>
              </a:rPr>
              <a:t>율법</a:t>
            </a:r>
            <a:r>
              <a:rPr lang="ko-KR" altLang="en-US" b="1" dirty="0"/>
              <a:t>으로 살때 </a:t>
            </a:r>
            <a:r>
              <a:rPr lang="en-US" altLang="ko-KR" b="1" dirty="0"/>
              <a:t>- </a:t>
            </a:r>
            <a:r>
              <a:rPr lang="ko-KR" altLang="en-US" b="1" dirty="0">
                <a:solidFill>
                  <a:srgbClr val="C00000"/>
                </a:solidFill>
              </a:rPr>
              <a:t>자기 의</a:t>
            </a:r>
            <a:r>
              <a:rPr lang="ko-KR" altLang="en-US" b="1" dirty="0"/>
              <a:t>로</a:t>
            </a:r>
            <a:r>
              <a:rPr lang="ko-KR" altLang="en-US" b="1" dirty="0">
                <a:solidFill>
                  <a:srgbClr val="C00000"/>
                </a:solidFill>
              </a:rPr>
              <a:t> </a:t>
            </a:r>
            <a:r>
              <a:rPr lang="ko-KR" altLang="en-US" b="1" dirty="0"/>
              <a:t>남을 판단한다</a:t>
            </a:r>
            <a:endParaRPr lang="en-US" altLang="ko-KR" b="1" dirty="0"/>
          </a:p>
          <a:p>
            <a:pPr marL="0" indent="0">
              <a:buNone/>
            </a:pPr>
            <a:endParaRPr lang="en-US" b="1" dirty="0"/>
          </a:p>
          <a:p>
            <a:r>
              <a:rPr lang="ko-KR" altLang="en-US" b="1" dirty="0"/>
              <a:t>포도원 일꾼의 비유 </a:t>
            </a:r>
            <a:r>
              <a:rPr lang="en-US" altLang="ko-KR" b="1" dirty="0"/>
              <a:t>(</a:t>
            </a:r>
            <a:r>
              <a:rPr lang="ko-KR" altLang="en-US" b="1" dirty="0"/>
              <a:t>마 </a:t>
            </a:r>
            <a:r>
              <a:rPr lang="en-US" altLang="ko-KR" b="1" dirty="0"/>
              <a:t>20</a:t>
            </a:r>
            <a:r>
              <a:rPr lang="ko-KR" altLang="en-US" b="1" dirty="0"/>
              <a:t>장</a:t>
            </a:r>
            <a:r>
              <a:rPr lang="en-US" altLang="ko-KR" b="1" dirty="0"/>
              <a:t>)</a:t>
            </a:r>
          </a:p>
          <a:p>
            <a:pPr marL="0" indent="0">
              <a:buNone/>
            </a:pPr>
            <a:r>
              <a:rPr lang="en-US" b="1" dirty="0"/>
              <a:t>“</a:t>
            </a:r>
            <a:r>
              <a:rPr lang="ko-KR" altLang="en-US" b="1" dirty="0"/>
              <a:t>내 것을 가지고 내뜻대로 할 것이 아니냐 내가     선하므로 </a:t>
            </a:r>
            <a:r>
              <a:rPr lang="ko-KR" altLang="en-US" b="1" dirty="0">
                <a:solidFill>
                  <a:srgbClr val="0070C0"/>
                </a:solidFill>
              </a:rPr>
              <a:t>네가 악하게 보느냐</a:t>
            </a:r>
            <a:r>
              <a:rPr lang="en-US" b="1" dirty="0"/>
              <a:t>?” - </a:t>
            </a:r>
            <a:r>
              <a:rPr lang="ko-KR" altLang="en-US" b="1" dirty="0"/>
              <a:t>마</a:t>
            </a:r>
            <a:r>
              <a:rPr lang="en-US" altLang="ko-KR" b="1" dirty="0"/>
              <a:t> 20:15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 “</a:t>
            </a:r>
            <a:r>
              <a:rPr lang="ko-KR" altLang="en-US" b="1" dirty="0"/>
              <a:t>스스로 의롭다하려 하여 </a:t>
            </a:r>
            <a:r>
              <a:rPr lang="ko-KR" altLang="en-US" b="1" dirty="0">
                <a:solidFill>
                  <a:srgbClr val="C00000"/>
                </a:solidFill>
              </a:rPr>
              <a:t>나를 불의하다 하느냐</a:t>
            </a:r>
            <a:r>
              <a:rPr lang="en-US" b="1" dirty="0"/>
              <a:t>”- </a:t>
            </a:r>
            <a:r>
              <a:rPr lang="ko-KR" altLang="en-US" b="1" dirty="0"/>
              <a:t>욥 </a:t>
            </a:r>
            <a:r>
              <a:rPr lang="en-US" altLang="ko-KR" b="1" dirty="0"/>
              <a:t>40:8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28600"/>
            <a:ext cx="915924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>
                <a:solidFill>
                  <a:schemeClr val="tx1"/>
                </a:solidFill>
              </a:rPr>
              <a:t>어떻게 </a:t>
            </a:r>
            <a:r>
              <a:rPr lang="ko-KR" altLang="en-US" b="1" dirty="0">
                <a:solidFill>
                  <a:srgbClr val="0070C0"/>
                </a:solidFill>
              </a:rPr>
              <a:t>분별</a:t>
            </a:r>
            <a:r>
              <a:rPr lang="ko-KR" altLang="en-US" b="1" dirty="0">
                <a:solidFill>
                  <a:schemeClr val="tx1"/>
                </a:solidFill>
              </a:rPr>
              <a:t>할 수 있을까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295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759038"/>
            <a:ext cx="8229600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b="1" dirty="0"/>
              <a:t>“</a:t>
            </a:r>
            <a:r>
              <a:rPr lang="ko-KR" altLang="en-US" sz="3100" b="1" dirty="0"/>
              <a:t>내가 율법으로 말미암아 </a:t>
            </a:r>
            <a:r>
              <a:rPr lang="ko-KR" altLang="en-US" sz="3100" b="1" dirty="0">
                <a:solidFill>
                  <a:srgbClr val="C00000"/>
                </a:solidFill>
              </a:rPr>
              <a:t>율법에 대하여 죽었나니</a:t>
            </a:r>
            <a:r>
              <a:rPr lang="ko-KR" altLang="en-US" sz="3100" b="1" dirty="0"/>
              <a:t> 이는 </a:t>
            </a:r>
            <a:r>
              <a:rPr lang="ko-KR" altLang="en-US" sz="3100" b="1" dirty="0">
                <a:solidFill>
                  <a:srgbClr val="0070C0"/>
                </a:solidFill>
              </a:rPr>
              <a:t>하나님에 대하여 살려 </a:t>
            </a:r>
            <a:r>
              <a:rPr lang="ko-KR" altLang="en-US" sz="3100" b="1" dirty="0"/>
              <a:t>함이니라</a:t>
            </a:r>
            <a:endParaRPr lang="en-US" altLang="ko-KR" sz="3100" b="1" dirty="0"/>
          </a:p>
          <a:p>
            <a:endParaRPr lang="en-US" altLang="ko-KR" sz="3100" b="1" dirty="0"/>
          </a:p>
          <a:p>
            <a:r>
              <a:rPr lang="ko-KR" altLang="en-US" sz="3100" b="1" dirty="0"/>
              <a:t>내가 그리스도와 함께 십자가에 못 박혔나니 그런즉 이제는 내가 사는 것이 아니요 오직 </a:t>
            </a:r>
            <a:endParaRPr lang="en-US" altLang="ko-KR" sz="3100" b="1" dirty="0"/>
          </a:p>
          <a:p>
            <a:r>
              <a:rPr lang="ko-KR" altLang="en-US" sz="3100" b="1" dirty="0"/>
              <a:t>내 안에</a:t>
            </a:r>
            <a:r>
              <a:rPr lang="en-US" sz="3100" b="1" dirty="0"/>
              <a:t> </a:t>
            </a:r>
            <a:r>
              <a:rPr lang="ko-KR" altLang="en-US" sz="3100" b="1" dirty="0">
                <a:solidFill>
                  <a:srgbClr val="0070C0"/>
                </a:solidFill>
              </a:rPr>
              <a:t>그리스도께서 사시는</a:t>
            </a:r>
            <a:r>
              <a:rPr lang="ko-KR" altLang="en-US" sz="3100" b="1" dirty="0"/>
              <a:t> 것이라 </a:t>
            </a:r>
            <a:endParaRPr lang="en-US" altLang="ko-KR" sz="3100" b="1" dirty="0"/>
          </a:p>
          <a:p>
            <a:endParaRPr lang="en-US" sz="3100" b="1" dirty="0"/>
          </a:p>
          <a:p>
            <a:r>
              <a:rPr lang="ko-KR" altLang="en-US" sz="3100" b="1" dirty="0"/>
              <a:t>이제 내가</a:t>
            </a:r>
            <a:r>
              <a:rPr lang="en-US" sz="3100" b="1" dirty="0"/>
              <a:t> </a:t>
            </a:r>
            <a:r>
              <a:rPr lang="ko-KR" altLang="en-US" sz="3100" b="1" dirty="0"/>
              <a:t>육체</a:t>
            </a:r>
            <a:r>
              <a:rPr lang="en-US" sz="3100" b="1" dirty="0"/>
              <a:t> </a:t>
            </a:r>
            <a:r>
              <a:rPr lang="ko-KR" altLang="en-US" sz="3100" b="1" dirty="0"/>
              <a:t>가운데 사는 것은 나를 사랑하사 나를 위하여 자기 몸을 버리신 하나님의 아들을 믿는 </a:t>
            </a:r>
            <a:r>
              <a:rPr lang="ko-KR" altLang="en-US" sz="3100" b="1" dirty="0">
                <a:solidFill>
                  <a:srgbClr val="C00000"/>
                </a:solidFill>
              </a:rPr>
              <a:t>믿음 안에서 사는</a:t>
            </a:r>
            <a:r>
              <a:rPr lang="ko-KR" altLang="en-US" sz="3100" b="1" dirty="0"/>
              <a:t> 것이라</a:t>
            </a:r>
            <a:r>
              <a:rPr lang="en-US" sz="3100" b="1" dirty="0"/>
              <a:t>”- </a:t>
            </a:r>
            <a:r>
              <a:rPr lang="ko-KR" altLang="en-US" sz="3100" b="1" dirty="0"/>
              <a:t>갈 </a:t>
            </a:r>
            <a:r>
              <a:rPr lang="en-US" altLang="ko-KR" sz="3100" b="1" dirty="0"/>
              <a:t>2:19-20</a:t>
            </a:r>
            <a:endParaRPr lang="en-US" sz="3100" b="1" dirty="0"/>
          </a:p>
        </p:txBody>
      </p:sp>
    </p:spTree>
    <p:extLst>
      <p:ext uri="{BB962C8B-B14F-4D97-AF65-F5344CB8AC3E}">
        <p14:creationId xmlns:p14="http://schemas.microsoft.com/office/powerpoint/2010/main" val="2622696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73563"/>
          </a:xfrm>
        </p:spPr>
        <p:txBody>
          <a:bodyPr>
            <a:normAutofit/>
          </a:bodyPr>
          <a:lstStyle/>
          <a:p>
            <a:r>
              <a:rPr lang="en-US" sz="2800" b="1" dirty="0"/>
              <a:t>“</a:t>
            </a:r>
            <a:r>
              <a:rPr lang="ko-KR" altLang="en-US" sz="2800" b="1" dirty="0"/>
              <a:t>데마는 이</a:t>
            </a:r>
            <a:r>
              <a:rPr lang="ko-KR" altLang="en-US" sz="2800" b="1" dirty="0">
                <a:solidFill>
                  <a:srgbClr val="C00000"/>
                </a:solidFill>
              </a:rPr>
              <a:t> 세상을 사랑하여 </a:t>
            </a:r>
            <a:r>
              <a:rPr lang="ko-KR" altLang="en-US" sz="2800" b="1" dirty="0"/>
              <a:t>나를 버리고 데살로니가로 갔고 </a:t>
            </a:r>
            <a:r>
              <a:rPr lang="en-US" altLang="ko-KR" sz="2800" b="1" dirty="0"/>
              <a:t>(</a:t>
            </a:r>
            <a:r>
              <a:rPr lang="ko-KR" altLang="en-US" sz="2800" b="1" dirty="0"/>
              <a:t>생략</a:t>
            </a:r>
            <a:r>
              <a:rPr lang="en-US" altLang="ko-KR" sz="2800" b="1" dirty="0"/>
              <a:t>)” – </a:t>
            </a:r>
            <a:r>
              <a:rPr lang="ko-KR" altLang="en-US" sz="2800" b="1" dirty="0"/>
              <a:t>딤후 </a:t>
            </a:r>
            <a:r>
              <a:rPr lang="en-US" altLang="ko-KR" sz="2800" b="1" dirty="0"/>
              <a:t>4:10</a:t>
            </a:r>
            <a:endParaRPr lang="en-US" sz="2800" b="1" dirty="0"/>
          </a:p>
          <a:p>
            <a:endParaRPr lang="en-US" sz="2800" b="1" dirty="0"/>
          </a:p>
          <a:p>
            <a:r>
              <a:rPr lang="en-US" sz="2800" b="1" dirty="0"/>
              <a:t>“</a:t>
            </a:r>
            <a:r>
              <a:rPr lang="ko-KR" altLang="en-US" sz="2800" b="1" dirty="0"/>
              <a:t>그러나 나에게는 우리 주 </a:t>
            </a:r>
            <a:r>
              <a:rPr lang="ko-KR" altLang="en-US" sz="2800" b="1" dirty="0">
                <a:solidFill>
                  <a:srgbClr val="0070C0"/>
                </a:solidFill>
              </a:rPr>
              <a:t>예수</a:t>
            </a:r>
            <a:r>
              <a:rPr lang="en-US" sz="2800" b="1" dirty="0">
                <a:solidFill>
                  <a:srgbClr val="0070C0"/>
                </a:solidFill>
              </a:rPr>
              <a:t> </a:t>
            </a:r>
            <a:r>
              <a:rPr lang="ko-KR" altLang="en-US" sz="2800" b="1" dirty="0">
                <a:solidFill>
                  <a:srgbClr val="0070C0"/>
                </a:solidFill>
              </a:rPr>
              <a:t>그리스도의 십자가</a:t>
            </a:r>
            <a:r>
              <a:rPr lang="ko-KR" altLang="en-US" sz="2800" b="1" dirty="0"/>
              <a:t>밖에는 아무것도 자랑할 것이 없습니다</a:t>
            </a:r>
            <a:r>
              <a:rPr lang="en-US" sz="2800" b="1" dirty="0"/>
              <a:t>.</a:t>
            </a:r>
            <a:br>
              <a:rPr lang="en-US" sz="2800" b="1" dirty="0"/>
            </a:br>
            <a:br>
              <a:rPr lang="en-US" sz="2800" b="1" dirty="0"/>
            </a:br>
            <a:r>
              <a:rPr lang="ko-KR" altLang="en-US" sz="2800" b="1" dirty="0"/>
              <a:t>그리스도께서 십자가에 못박히심으로써 세상은 나에 대해서 죽었고 </a:t>
            </a:r>
            <a:r>
              <a:rPr lang="ko-KR" altLang="en-US" sz="2800" b="1" dirty="0">
                <a:solidFill>
                  <a:srgbClr val="C00000"/>
                </a:solidFill>
              </a:rPr>
              <a:t>나는 세상에 대해서 죽었습니다</a:t>
            </a:r>
            <a:r>
              <a:rPr lang="en-US" altLang="ko-KR" sz="2800" b="1" dirty="0"/>
              <a:t>” </a:t>
            </a:r>
            <a:r>
              <a:rPr lang="en-US" sz="2800" b="1" dirty="0"/>
              <a:t>- </a:t>
            </a:r>
            <a:r>
              <a:rPr lang="ko-KR" altLang="en-US" sz="2800" b="1" dirty="0"/>
              <a:t>갈 </a:t>
            </a:r>
            <a:r>
              <a:rPr lang="en-US" altLang="ko-KR" sz="2800" b="1" dirty="0"/>
              <a:t>6:14 (</a:t>
            </a:r>
            <a:r>
              <a:rPr lang="en-US" sz="2800" b="1" dirty="0"/>
              <a:t> </a:t>
            </a:r>
            <a:r>
              <a:rPr lang="ko-KR" altLang="en-US" sz="2800" b="1" dirty="0"/>
              <a:t>공동번역 </a:t>
            </a:r>
            <a:r>
              <a:rPr lang="en-US" altLang="ko-KR" sz="2800" b="1" dirty="0"/>
              <a:t>)</a:t>
            </a:r>
            <a:endParaRPr lang="en-US" sz="2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5400" b="1" dirty="0">
                <a:solidFill>
                  <a:schemeClr val="tx1"/>
                </a:solidFill>
              </a:rPr>
              <a:t>2. </a:t>
            </a:r>
            <a:r>
              <a:rPr lang="ko-KR" altLang="en-US" b="1" dirty="0">
                <a:solidFill>
                  <a:schemeClr val="tx1"/>
                </a:solidFill>
              </a:rPr>
              <a:t>나와 </a:t>
            </a:r>
            <a:r>
              <a:rPr lang="ko-KR" altLang="en-US" b="1" dirty="0">
                <a:solidFill>
                  <a:srgbClr val="0070C0"/>
                </a:solidFill>
              </a:rPr>
              <a:t>세상</a:t>
            </a:r>
            <a:r>
              <a:rPr lang="ko-KR" altLang="en-US" b="1" dirty="0">
                <a:solidFill>
                  <a:schemeClr val="tx1"/>
                </a:solidFill>
              </a:rPr>
              <a:t>의 관계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440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/>
          </a:p>
          <a:p>
            <a:r>
              <a:rPr lang="en-US" b="1" dirty="0"/>
              <a:t>“</a:t>
            </a:r>
            <a:r>
              <a:rPr lang="ko-KR" altLang="en-US" b="1" dirty="0"/>
              <a:t>대저 </a:t>
            </a:r>
            <a:r>
              <a:rPr lang="ko-KR" altLang="en-US" b="1" dirty="0">
                <a:solidFill>
                  <a:srgbClr val="0070C0"/>
                </a:solidFill>
              </a:rPr>
              <a:t>하나님</a:t>
            </a:r>
            <a:r>
              <a:rPr lang="ko-KR" altLang="en-US" b="1" dirty="0"/>
              <a:t>께로서 난 자마다 </a:t>
            </a:r>
            <a:r>
              <a:rPr lang="ko-KR" altLang="en-US" b="1" dirty="0">
                <a:solidFill>
                  <a:srgbClr val="C00000"/>
                </a:solidFill>
              </a:rPr>
              <a:t>세상</a:t>
            </a:r>
            <a:r>
              <a:rPr lang="ko-KR" altLang="en-US" b="1" dirty="0"/>
              <a:t>을 이기느니라 세상을 이긴 이김은 이것이니 우리의 </a:t>
            </a:r>
            <a:r>
              <a:rPr lang="ko-KR" altLang="en-US" b="1" dirty="0">
                <a:solidFill>
                  <a:srgbClr val="0070C0"/>
                </a:solidFill>
              </a:rPr>
              <a:t>믿음</a:t>
            </a:r>
            <a:r>
              <a:rPr lang="ko-KR" altLang="en-US" b="1" dirty="0"/>
              <a:t>이니라</a:t>
            </a:r>
            <a:r>
              <a:rPr lang="en-US" b="1" dirty="0"/>
              <a:t>” – </a:t>
            </a:r>
            <a:r>
              <a:rPr lang="ko-KR" altLang="en-US" b="1" dirty="0"/>
              <a:t>요일 </a:t>
            </a:r>
            <a:r>
              <a:rPr lang="en-US" altLang="ko-KR" b="1" dirty="0"/>
              <a:t>5:4</a:t>
            </a:r>
          </a:p>
          <a:p>
            <a:endParaRPr lang="en-US" altLang="ko-KR" b="1" dirty="0"/>
          </a:p>
          <a:p>
            <a:r>
              <a:rPr lang="ko-KR" altLang="en-US" b="1" dirty="0">
                <a:solidFill>
                  <a:srgbClr val="0070C0"/>
                </a:solidFill>
              </a:rPr>
              <a:t>새사람</a:t>
            </a:r>
            <a:r>
              <a:rPr lang="ko-KR" altLang="en-US" b="1" dirty="0"/>
              <a:t>이 되면 하나님이 </a:t>
            </a:r>
            <a:r>
              <a:rPr lang="ko-KR" altLang="en-US" b="1" dirty="0">
                <a:solidFill>
                  <a:srgbClr val="C00000"/>
                </a:solidFill>
              </a:rPr>
              <a:t>나의 왕</a:t>
            </a:r>
            <a:r>
              <a:rPr lang="ko-KR" altLang="en-US" b="1" dirty="0"/>
              <a:t>이  되심으로 </a:t>
            </a:r>
            <a:r>
              <a:rPr lang="ko-KR" altLang="en-US" b="1" dirty="0">
                <a:solidFill>
                  <a:srgbClr val="C00000"/>
                </a:solidFill>
              </a:rPr>
              <a:t>하나님 나라</a:t>
            </a:r>
            <a:r>
              <a:rPr lang="ko-KR" altLang="en-US" b="1" dirty="0"/>
              <a:t> 또한 사랑하게 된다</a:t>
            </a:r>
            <a:endParaRPr lang="en-US" altLang="ko-KR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>
                <a:solidFill>
                  <a:srgbClr val="C00000"/>
                </a:solidFill>
              </a:rPr>
              <a:t>세상</a:t>
            </a:r>
            <a:r>
              <a:rPr lang="ko-KR" altLang="en-US" b="1" dirty="0">
                <a:solidFill>
                  <a:schemeClr val="tx1"/>
                </a:solidFill>
              </a:rPr>
              <a:t>인가</a:t>
            </a:r>
            <a:r>
              <a:rPr lang="en-US" altLang="ko-KR" b="1" dirty="0">
                <a:solidFill>
                  <a:schemeClr val="tx1"/>
                </a:solidFill>
              </a:rPr>
              <a:t>? </a:t>
            </a:r>
            <a:r>
              <a:rPr lang="ko-KR" altLang="en-US" b="1" dirty="0">
                <a:solidFill>
                  <a:srgbClr val="0070C0"/>
                </a:solidFill>
              </a:rPr>
              <a:t>하나님 나라</a:t>
            </a:r>
            <a:r>
              <a:rPr lang="ko-KR" altLang="en-US" b="1" dirty="0">
                <a:solidFill>
                  <a:schemeClr val="tx1"/>
                </a:solidFill>
              </a:rPr>
              <a:t>인가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98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73563"/>
          </a:xfrm>
        </p:spPr>
        <p:txBody>
          <a:bodyPr>
            <a:normAutofit/>
          </a:bodyPr>
          <a:lstStyle/>
          <a:p>
            <a:r>
              <a:rPr lang="en-US" b="1" dirty="0"/>
              <a:t>“</a:t>
            </a:r>
            <a:r>
              <a:rPr lang="ko-KR" altLang="en-US" b="1" dirty="0"/>
              <a:t>너희가 만일 </a:t>
            </a:r>
            <a:r>
              <a:rPr lang="ko-KR" altLang="en-US" b="1" dirty="0">
                <a:solidFill>
                  <a:srgbClr val="0070C0"/>
                </a:solidFill>
              </a:rPr>
              <a:t>성령의 인도</a:t>
            </a:r>
            <a:r>
              <a:rPr lang="ko-KR" altLang="en-US" b="1" dirty="0"/>
              <a:t>하시는</a:t>
            </a:r>
            <a:r>
              <a:rPr lang="ko-KR" altLang="en-US" b="1" dirty="0">
                <a:solidFill>
                  <a:srgbClr val="C00000"/>
                </a:solidFill>
              </a:rPr>
              <a:t> </a:t>
            </a:r>
            <a:r>
              <a:rPr lang="ko-KR" altLang="en-US" b="1" dirty="0"/>
              <a:t>바가 되면 </a:t>
            </a:r>
            <a:r>
              <a:rPr lang="ko-KR" altLang="en-US" b="1" dirty="0">
                <a:solidFill>
                  <a:srgbClr val="C00000"/>
                </a:solidFill>
              </a:rPr>
              <a:t>율법 아래 </a:t>
            </a:r>
            <a:r>
              <a:rPr lang="ko-KR" altLang="en-US" b="1" dirty="0"/>
              <a:t>있지 아니하리라</a:t>
            </a:r>
            <a:r>
              <a:rPr lang="en-US" b="1" dirty="0"/>
              <a:t>" – </a:t>
            </a:r>
            <a:r>
              <a:rPr lang="ko-KR" altLang="en-US" b="1" dirty="0"/>
              <a:t>갈 </a:t>
            </a:r>
            <a:r>
              <a:rPr lang="en-US" altLang="ko-KR" b="1" dirty="0"/>
              <a:t>5:18</a:t>
            </a:r>
          </a:p>
          <a:p>
            <a:endParaRPr lang="en-US" altLang="ko-KR" b="1" dirty="0"/>
          </a:p>
          <a:p>
            <a:r>
              <a:rPr lang="ko-KR" altLang="en-US" b="1" dirty="0">
                <a:solidFill>
                  <a:srgbClr val="C00000"/>
                </a:solidFill>
              </a:rPr>
              <a:t>율법</a:t>
            </a:r>
            <a:r>
              <a:rPr lang="ko-KR" altLang="en-US" b="1" dirty="0"/>
              <a:t>과 </a:t>
            </a:r>
            <a:r>
              <a:rPr lang="ko-KR" altLang="en-US" b="1" dirty="0">
                <a:solidFill>
                  <a:srgbClr val="0070C0"/>
                </a:solidFill>
              </a:rPr>
              <a:t>은혜</a:t>
            </a:r>
            <a:r>
              <a:rPr lang="ko-KR" altLang="en-US" b="1" dirty="0"/>
              <a:t>는 서로 대적하고 억압한다</a:t>
            </a:r>
            <a:endParaRPr lang="en-US" altLang="ko-KR" b="1" dirty="0"/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ko-KR" altLang="en-US" b="1" u="sng" dirty="0">
                <a:solidFill>
                  <a:srgbClr val="C00000"/>
                </a:solidFill>
              </a:rPr>
              <a:t>새사람의 정체성</a:t>
            </a:r>
            <a:r>
              <a:rPr lang="ko-KR" altLang="en-US" b="1" dirty="0"/>
              <a:t>을</a:t>
            </a:r>
            <a:r>
              <a:rPr lang="ko-KR" altLang="en-US" b="1" dirty="0">
                <a:solidFill>
                  <a:srgbClr val="C00000"/>
                </a:solidFill>
              </a:rPr>
              <a:t> </a:t>
            </a:r>
            <a:r>
              <a:rPr lang="ko-KR" altLang="en-US" b="1" dirty="0"/>
              <a:t>갖자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altLang="ko-KR" b="1" dirty="0">
                <a:solidFill>
                  <a:srgbClr val="0070C0"/>
                </a:solidFill>
              </a:rPr>
              <a:t>2.  </a:t>
            </a:r>
            <a:r>
              <a:rPr lang="ko-KR" altLang="en-US" b="1" u="sng" dirty="0">
                <a:solidFill>
                  <a:srgbClr val="0070C0"/>
                </a:solidFill>
              </a:rPr>
              <a:t>성령의 인도</a:t>
            </a:r>
            <a:r>
              <a:rPr lang="ko-KR" altLang="en-US" b="1" dirty="0"/>
              <a:t>를</a:t>
            </a:r>
            <a:r>
              <a:rPr lang="ko-KR" altLang="en-US" b="1" dirty="0">
                <a:solidFill>
                  <a:srgbClr val="0070C0"/>
                </a:solidFill>
              </a:rPr>
              <a:t> </a:t>
            </a:r>
            <a:r>
              <a:rPr lang="ko-KR" altLang="en-US" b="1" dirty="0"/>
              <a:t>받자</a:t>
            </a:r>
            <a:endParaRPr lang="en-US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>
                <a:solidFill>
                  <a:schemeClr val="tx1"/>
                </a:solidFill>
              </a:rPr>
              <a:t>어떻게 해야 </a:t>
            </a:r>
            <a:r>
              <a:rPr lang="ko-KR" altLang="en-US" b="1" dirty="0">
                <a:solidFill>
                  <a:srgbClr val="C00000"/>
                </a:solidFill>
              </a:rPr>
              <a:t>성화</a:t>
            </a:r>
            <a:r>
              <a:rPr lang="ko-KR" altLang="en-US" b="1" dirty="0">
                <a:solidFill>
                  <a:schemeClr val="tx1"/>
                </a:solidFill>
              </a:rPr>
              <a:t>를 이룰수 있을까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35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349</Words>
  <Application>Microsoft Macintosh PowerPoint</Application>
  <PresentationFormat>On-screen Show (4:3)</PresentationFormat>
  <Paragraphs>65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맑은 고딕</vt:lpstr>
      <vt:lpstr>Arial</vt:lpstr>
      <vt:lpstr>Calibri</vt:lpstr>
      <vt:lpstr>Office Theme</vt:lpstr>
      <vt:lpstr>KAINOS HEALING MINISTRY</vt:lpstr>
      <vt:lpstr>왜 율법으로 다시 돌아갈까?</vt:lpstr>
      <vt:lpstr>1. 나와 율법의 관계</vt:lpstr>
      <vt:lpstr>왜 은혜에서 떨어질까?</vt:lpstr>
      <vt:lpstr>어떻게 분별할 수 있을까?</vt:lpstr>
      <vt:lpstr>PowerPoint Presentation</vt:lpstr>
      <vt:lpstr>2. 나와 세상의 관계</vt:lpstr>
      <vt:lpstr>세상인가? 하나님 나라인가?</vt:lpstr>
      <vt:lpstr>어떻게 해야 성화를 이룰수 있을까?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KAINOS HEALING MINISTRY</dc:title>
  <dc:creator>Owner</dc:creator>
  <cp:lastModifiedBy>sarah choi</cp:lastModifiedBy>
  <cp:revision>48</cp:revision>
  <dcterms:created xsi:type="dcterms:W3CDTF">2021-10-05T09:58:36Z</dcterms:created>
  <dcterms:modified xsi:type="dcterms:W3CDTF">2021-10-18T20:16:57Z</dcterms:modified>
</cp:coreProperties>
</file>