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4" r:id="rId3"/>
    <p:sldId id="265" r:id="rId4"/>
    <p:sldId id="275" r:id="rId5"/>
    <p:sldId id="266" r:id="rId6"/>
    <p:sldId id="282" r:id="rId7"/>
    <p:sldId id="267" r:id="rId8"/>
    <p:sldId id="268" r:id="rId9"/>
    <p:sldId id="28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17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6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65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07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62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22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3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6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78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44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2770-AD62-4745-A4CB-39ADCAB4F98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41114-CB98-43DC-B7A1-8EADE691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81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>
                <a:solidFill>
                  <a:srgbClr val="000000"/>
                </a:solidFill>
                <a:latin typeface="+mj-ea"/>
                <a:cs typeface="Adobe 고딕 Std B"/>
              </a:rPr>
              <a:t>9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왜곡된 복음 </a:t>
            </a: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40294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3369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" y="3960443"/>
            <a:ext cx="2622614" cy="2622614"/>
          </a:xfrm>
          <a:prstGeom prst="rect">
            <a:avLst/>
          </a:prstGeom>
        </p:spPr>
      </p:pic>
      <p:sp>
        <p:nvSpPr>
          <p:cNvPr id="8" name="Cloud Callout 7"/>
          <p:cNvSpPr/>
          <p:nvPr/>
        </p:nvSpPr>
        <p:spPr>
          <a:xfrm>
            <a:off x="906310" y="1748867"/>
            <a:ext cx="5191439" cy="1536466"/>
          </a:xfrm>
          <a:prstGeom prst="cloudCallout">
            <a:avLst>
              <a:gd name="adj1" fmla="val -29027"/>
              <a:gd name="adj2" fmla="val 797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ko-KR" altLang="en-US" b="1" dirty="0"/>
              <a:t>내가 믿는 </a:t>
            </a:r>
            <a:r>
              <a:rPr lang="ko-KR" altLang="en-US" b="1" dirty="0">
                <a:solidFill>
                  <a:srgbClr val="C00000"/>
                </a:solidFill>
              </a:rPr>
              <a:t>복음</a:t>
            </a:r>
            <a:r>
              <a:rPr lang="ko-KR" altLang="en-US" b="1" dirty="0"/>
              <a:t>은 </a:t>
            </a:r>
            <a:r>
              <a:rPr lang="ko-KR" altLang="en-US" b="1" dirty="0">
                <a:solidFill>
                  <a:srgbClr val="0070C0"/>
                </a:solidFill>
              </a:rPr>
              <a:t>성경적</a:t>
            </a:r>
            <a:r>
              <a:rPr lang="ko-KR" altLang="en-US" b="1" dirty="0"/>
              <a:t>일까</a:t>
            </a:r>
            <a:r>
              <a:rPr lang="en-US" altLang="ko-KR" b="1" dirty="0"/>
              <a:t>?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1370288" y="1839396"/>
            <a:ext cx="4087250" cy="1221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>
                <a:latin typeface="나눔고딕"/>
                <a:ea typeface="나눔고딕"/>
                <a:cs typeface="나눔고딕"/>
              </a:rPr>
              <a:t>왜 이렇게 두렵고 불안하지</a:t>
            </a:r>
            <a:r>
              <a:rPr lang="en-US" altLang="ko-KR" sz="2000" b="1" dirty="0">
                <a:latin typeface="나눔고딕"/>
                <a:ea typeface="나눔고딕"/>
                <a:cs typeface="나눔고딕"/>
              </a:rPr>
              <a:t>?                        </a:t>
            </a:r>
            <a:r>
              <a:rPr lang="ko-KR" altLang="en-US" sz="2000" b="1" dirty="0">
                <a:latin typeface="나눔고딕"/>
                <a:ea typeface="나눔고딕"/>
                <a:cs typeface="나눔고딕"/>
              </a:rPr>
              <a:t>내 믿음은 왜 이렇게 약할까</a:t>
            </a:r>
            <a:r>
              <a:rPr lang="en-US" altLang="ko-KR" sz="2000" b="1" dirty="0">
                <a:latin typeface="나눔고딕"/>
                <a:ea typeface="나눔고딕"/>
                <a:cs typeface="나눔고딕"/>
              </a:rPr>
              <a:t>?</a:t>
            </a:r>
            <a:endParaRPr lang="en-US" sz="2000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12" name="Cloud Callout 11"/>
          <p:cNvSpPr/>
          <p:nvPr/>
        </p:nvSpPr>
        <p:spPr>
          <a:xfrm>
            <a:off x="3647761" y="4765306"/>
            <a:ext cx="5191439" cy="1448486"/>
          </a:xfrm>
          <a:prstGeom prst="cloudCallout">
            <a:avLst>
              <a:gd name="adj1" fmla="val -78899"/>
              <a:gd name="adj2" fmla="val -28783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4111739" y="4992180"/>
            <a:ext cx="4087250" cy="1079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>
                <a:solidFill>
                  <a:srgbClr val="0070C0"/>
                </a:solidFill>
              </a:rPr>
              <a:t>동성애</a:t>
            </a:r>
            <a:r>
              <a:rPr lang="en-US" altLang="ko-KR" sz="2000" b="1" dirty="0">
                <a:solidFill>
                  <a:srgbClr val="0070C0"/>
                </a:solidFill>
              </a:rPr>
              <a:t>?  WCC? </a:t>
            </a:r>
            <a:r>
              <a:rPr lang="ko-KR" altLang="en-US" sz="2000" b="1" dirty="0">
                <a:solidFill>
                  <a:srgbClr val="0070C0"/>
                </a:solidFill>
              </a:rPr>
              <a:t>우리 교회는 괜찮다고 하는데</a:t>
            </a:r>
            <a:r>
              <a:rPr lang="en-US" altLang="ko-KR" sz="2000" b="1" dirty="0">
                <a:solidFill>
                  <a:srgbClr val="0070C0"/>
                </a:solidFill>
              </a:rPr>
              <a:t>?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4" name="Cloud Callout 13"/>
          <p:cNvSpPr/>
          <p:nvPr/>
        </p:nvSpPr>
        <p:spPr>
          <a:xfrm>
            <a:off x="2728769" y="3383775"/>
            <a:ext cx="4992903" cy="1221613"/>
          </a:xfrm>
          <a:prstGeom prst="cloudCallout">
            <a:avLst>
              <a:gd name="adj1" fmla="val -65752"/>
              <a:gd name="adj2" fmla="val 55482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3"/>
          <p:cNvSpPr txBox="1">
            <a:spLocks/>
          </p:cNvSpPr>
          <p:nvPr/>
        </p:nvSpPr>
        <p:spPr>
          <a:xfrm>
            <a:off x="3151640" y="3383775"/>
            <a:ext cx="4087250" cy="1221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>
                <a:solidFill>
                  <a:srgbClr val="FF0000"/>
                </a:solidFill>
              </a:rPr>
              <a:t>코로나 바이러스 걸리면 어쩌지</a:t>
            </a:r>
            <a:r>
              <a:rPr lang="en-US" altLang="ko-KR" sz="2000" b="1" dirty="0">
                <a:solidFill>
                  <a:srgbClr val="FF0000"/>
                </a:solidFill>
              </a:rPr>
              <a:t>?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647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4BEB80-0B7F-0844-8F6C-7A524B7A67BD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1. </a:t>
            </a:r>
            <a:r>
              <a:rPr lang="ko-KR" altLang="en-US" b="1" dirty="0">
                <a:solidFill>
                  <a:srgbClr val="C00000"/>
                </a:solidFill>
              </a:rPr>
              <a:t>복음</a:t>
            </a:r>
            <a:r>
              <a:rPr lang="ko-KR" altLang="en-US" b="1" dirty="0"/>
              <a:t>은 하나님의 </a:t>
            </a:r>
            <a:r>
              <a:rPr lang="ko-KR" altLang="en-US" b="1" dirty="0">
                <a:solidFill>
                  <a:srgbClr val="0070C0"/>
                </a:solidFill>
              </a:rPr>
              <a:t>능력</a:t>
            </a:r>
            <a:r>
              <a:rPr lang="ko-KR" altLang="en-US" b="1" dirty="0"/>
              <a:t>이다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001000" cy="4906963"/>
          </a:xfrm>
        </p:spPr>
        <p:txBody>
          <a:bodyPr>
            <a:normAutofit/>
          </a:bodyPr>
          <a:lstStyle/>
          <a:p>
            <a:endParaRPr lang="en-US" sz="3600" b="1" dirty="0"/>
          </a:p>
          <a:p>
            <a:pPr>
              <a:lnSpc>
                <a:spcPct val="150000"/>
              </a:lnSpc>
            </a:pPr>
            <a:r>
              <a:rPr lang="en-US" sz="3600" b="1" dirty="0"/>
              <a:t>“ </a:t>
            </a:r>
            <a:r>
              <a:rPr lang="ko-KR" altLang="en-US" sz="3600" b="1" dirty="0"/>
              <a:t>내가 복음을</a:t>
            </a:r>
            <a:r>
              <a:rPr lang="en-US" sz="3600" b="1" dirty="0"/>
              <a:t> </a:t>
            </a:r>
            <a:r>
              <a:rPr lang="ko-KR" altLang="en-US" sz="3600" b="1" dirty="0"/>
              <a:t>부끄러워하지 아니하노니 이 </a:t>
            </a:r>
            <a:r>
              <a:rPr lang="ko-KR" altLang="en-US" sz="3600" b="1" dirty="0">
                <a:solidFill>
                  <a:srgbClr val="0070C0"/>
                </a:solidFill>
              </a:rPr>
              <a:t>복음</a:t>
            </a:r>
            <a:r>
              <a:rPr lang="ko-KR" altLang="en-US" sz="3600" b="1" dirty="0"/>
              <a:t>은 모든 믿는 자에게</a:t>
            </a:r>
            <a:r>
              <a:rPr lang="en-US" sz="3600" b="1" dirty="0"/>
              <a:t> </a:t>
            </a:r>
            <a:r>
              <a:rPr lang="ko-KR" altLang="en-US" sz="3600" b="1" u="sng" dirty="0">
                <a:solidFill>
                  <a:srgbClr val="C00000"/>
                </a:solidFill>
              </a:rPr>
              <a:t>구원을 주시는 하나님의 능력</a:t>
            </a:r>
            <a:r>
              <a:rPr lang="ko-KR" altLang="en-US" sz="3600" b="1" dirty="0"/>
              <a:t>이 됨이라 첫째는 유대인에게요 또한 헬라인에게로다</a:t>
            </a:r>
            <a:r>
              <a:rPr lang="en-US" altLang="ko-KR" sz="3600" b="1" dirty="0"/>
              <a:t>” </a:t>
            </a:r>
            <a:r>
              <a:rPr lang="en-US" sz="3600" b="1" dirty="0"/>
              <a:t>– </a:t>
            </a:r>
            <a:r>
              <a:rPr lang="ko-KR" altLang="en-US" sz="3600" b="1" dirty="0"/>
              <a:t>롬 </a:t>
            </a:r>
            <a:r>
              <a:rPr lang="en-US" altLang="ko-KR" sz="3600" b="1" dirty="0"/>
              <a:t>1:16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40089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3A5EF40-86C9-1241-9436-3B4E6DE57549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마귀</a:t>
            </a:r>
            <a:r>
              <a:rPr lang="ko-KR" altLang="en-US" b="1" dirty="0"/>
              <a:t>를 이기는 복음의 </a:t>
            </a:r>
            <a:r>
              <a:rPr lang="ko-KR" altLang="en-US" b="1" dirty="0">
                <a:solidFill>
                  <a:srgbClr val="0070C0"/>
                </a:solidFill>
              </a:rPr>
              <a:t>능력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Owner\Documents\logo\성령의 능력으로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61341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81200" y="1905000"/>
            <a:ext cx="449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  <a:latin typeface="+mj-ea"/>
              </a:rPr>
              <a:t>“(</a:t>
            </a:r>
            <a:r>
              <a:rPr lang="ko-KR" altLang="en-US" b="1" dirty="0">
                <a:solidFill>
                  <a:schemeClr val="bg1"/>
                </a:solidFill>
                <a:latin typeface="+mj-ea"/>
              </a:rPr>
              <a:t>생략</a:t>
            </a:r>
            <a:r>
              <a:rPr lang="en-US" altLang="ko-KR" b="1" dirty="0">
                <a:solidFill>
                  <a:schemeClr val="bg1"/>
                </a:solidFill>
                <a:latin typeface="+mj-ea"/>
              </a:rPr>
              <a:t>) </a:t>
            </a:r>
            <a:r>
              <a:rPr lang="ko-KR" altLang="en-US" b="1" dirty="0">
                <a:solidFill>
                  <a:schemeClr val="bg1"/>
                </a:solidFill>
                <a:latin typeface="+mj-ea"/>
              </a:rPr>
              <a:t>하나님의 아들이 나타나신 것은 마귀의  일을 멸하려 하심이니라</a:t>
            </a:r>
            <a:r>
              <a:rPr lang="en-US" altLang="ko-KR" b="1" dirty="0">
                <a:solidFill>
                  <a:schemeClr val="bg1"/>
                </a:solidFill>
                <a:latin typeface="+mj-ea"/>
              </a:rPr>
              <a:t>”</a:t>
            </a:r>
          </a:p>
          <a:p>
            <a:r>
              <a:rPr lang="en-US" altLang="ko-KR" b="1" dirty="0">
                <a:solidFill>
                  <a:schemeClr val="bg1"/>
                </a:solidFill>
                <a:latin typeface="+mj-ea"/>
              </a:rPr>
              <a:t>– </a:t>
            </a:r>
            <a:r>
              <a:rPr lang="ko-KR" altLang="en-US" b="1" dirty="0">
                <a:solidFill>
                  <a:schemeClr val="bg1"/>
                </a:solidFill>
                <a:latin typeface="+mj-ea"/>
              </a:rPr>
              <a:t>요일 </a:t>
            </a:r>
            <a:r>
              <a:rPr lang="en-US" altLang="ko-KR" b="1" dirty="0">
                <a:solidFill>
                  <a:schemeClr val="bg1"/>
                </a:solidFill>
                <a:latin typeface="+mj-ea"/>
              </a:rPr>
              <a:t>3:8</a:t>
            </a:r>
          </a:p>
        </p:txBody>
      </p:sp>
    </p:spTree>
    <p:extLst>
      <p:ext uri="{BB962C8B-B14F-4D97-AF65-F5344CB8AC3E}">
        <p14:creationId xmlns:p14="http://schemas.microsoft.com/office/powerpoint/2010/main" val="1662056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5C8288-C092-A747-A990-A2EB512A27F8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2. </a:t>
            </a:r>
            <a:r>
              <a:rPr lang="ko-KR" altLang="en-US" sz="3600" b="1" dirty="0">
                <a:solidFill>
                  <a:srgbClr val="C00000"/>
                </a:solidFill>
              </a:rPr>
              <a:t>복음</a:t>
            </a:r>
            <a:r>
              <a:rPr lang="ko-KR" altLang="en-US" sz="3600" b="1" dirty="0"/>
              <a:t>은 죄로부터의 </a:t>
            </a:r>
            <a:r>
              <a:rPr lang="ko-KR" altLang="en-US" sz="3600" b="1" dirty="0">
                <a:solidFill>
                  <a:srgbClr val="0070C0"/>
                </a:solidFill>
              </a:rPr>
              <a:t>해방</a:t>
            </a:r>
            <a:r>
              <a:rPr lang="ko-KR" altLang="en-US" sz="3600" b="1" dirty="0"/>
              <a:t>이다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594847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“ </a:t>
            </a:r>
            <a:r>
              <a:rPr lang="ko-KR" altLang="en-US" b="1" dirty="0"/>
              <a:t>그러나 이제는 너희가 </a:t>
            </a:r>
            <a:r>
              <a:rPr lang="ko-KR" altLang="en-US" b="1" u="sng" dirty="0">
                <a:solidFill>
                  <a:srgbClr val="C00000"/>
                </a:solidFill>
              </a:rPr>
              <a:t>죄에게서 해방</a:t>
            </a:r>
            <a:r>
              <a:rPr lang="ko-KR" altLang="en-US" b="1" dirty="0"/>
              <a:t>되고 하나님께 종이 되어 </a:t>
            </a:r>
            <a:r>
              <a:rPr lang="ko-KR" altLang="en-US" b="1" u="sng" dirty="0">
                <a:solidFill>
                  <a:srgbClr val="0070C0"/>
                </a:solidFill>
              </a:rPr>
              <a:t>거룩함에 이르는</a:t>
            </a:r>
            <a:r>
              <a:rPr lang="en-US" b="1" u="sng" dirty="0">
                <a:solidFill>
                  <a:srgbClr val="0070C0"/>
                </a:solidFill>
              </a:rPr>
              <a:t> </a:t>
            </a:r>
            <a:r>
              <a:rPr lang="ko-KR" altLang="en-US" b="1" u="sng" dirty="0">
                <a:solidFill>
                  <a:srgbClr val="0070C0"/>
                </a:solidFill>
              </a:rPr>
              <a:t>열매</a:t>
            </a:r>
            <a:r>
              <a:rPr lang="ko-KR" altLang="en-US" b="1" dirty="0"/>
              <a:t>를 얻었으니 이 마지막은 </a:t>
            </a:r>
            <a:r>
              <a:rPr lang="ko-KR" altLang="en-US" b="1" dirty="0">
                <a:solidFill>
                  <a:srgbClr val="C00000"/>
                </a:solidFill>
              </a:rPr>
              <a:t>영생</a:t>
            </a:r>
            <a:r>
              <a:rPr lang="ko-KR" altLang="en-US" b="1" dirty="0"/>
              <a:t>이라</a:t>
            </a:r>
            <a:r>
              <a:rPr lang="en-US" b="1" dirty="0"/>
              <a:t>”- </a:t>
            </a:r>
            <a:r>
              <a:rPr lang="ko-KR" altLang="en-US" b="1" dirty="0"/>
              <a:t>롬 </a:t>
            </a:r>
            <a:r>
              <a:rPr lang="en-US" altLang="ko-KR" b="1" dirty="0"/>
              <a:t>6:22</a:t>
            </a:r>
          </a:p>
          <a:p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 “ </a:t>
            </a:r>
            <a:r>
              <a:rPr lang="ko-KR" altLang="en-US" b="1" dirty="0"/>
              <a:t>이는</a:t>
            </a:r>
            <a:r>
              <a:rPr lang="en-US" b="1" dirty="0"/>
              <a:t> </a:t>
            </a:r>
            <a:r>
              <a:rPr lang="ko-KR" altLang="en-US" b="1" dirty="0"/>
              <a:t>그리스도</a:t>
            </a:r>
            <a:r>
              <a:rPr lang="en-US" b="1" dirty="0"/>
              <a:t> </a:t>
            </a:r>
            <a:r>
              <a:rPr lang="ko-KR" altLang="en-US" b="1" dirty="0"/>
              <a:t>예수 안에 있는</a:t>
            </a:r>
            <a:r>
              <a:rPr lang="en-US" b="1" dirty="0"/>
              <a:t> </a:t>
            </a:r>
            <a:r>
              <a:rPr lang="ko-KR" altLang="en-US" b="1" dirty="0"/>
              <a:t>생명의 </a:t>
            </a:r>
            <a:r>
              <a:rPr lang="ko-KR" altLang="en-US" b="1" u="sng" dirty="0">
                <a:solidFill>
                  <a:srgbClr val="0070C0"/>
                </a:solidFill>
              </a:rPr>
              <a:t>성령의 법</a:t>
            </a:r>
            <a:r>
              <a:rPr lang="ko-KR" altLang="en-US" b="1" dirty="0"/>
              <a:t>이 </a:t>
            </a:r>
            <a:r>
              <a:rPr lang="ko-KR" altLang="en-US" b="1" u="sng" dirty="0">
                <a:solidFill>
                  <a:srgbClr val="C00000"/>
                </a:solidFill>
              </a:rPr>
              <a:t>죄와 사망의 법</a:t>
            </a:r>
            <a:r>
              <a:rPr lang="ko-KR" altLang="en-US" b="1" dirty="0"/>
              <a:t>에서 너를 </a:t>
            </a:r>
            <a:r>
              <a:rPr lang="ko-KR" altLang="en-US" b="1" dirty="0">
                <a:solidFill>
                  <a:srgbClr val="0070C0"/>
                </a:solidFill>
              </a:rPr>
              <a:t>해방</a:t>
            </a:r>
            <a:r>
              <a:rPr lang="ko-KR" altLang="en-US" b="1" dirty="0"/>
              <a:t>하였음이라</a:t>
            </a:r>
            <a:r>
              <a:rPr lang="en-US" b="1" dirty="0"/>
              <a:t>”- </a:t>
            </a:r>
            <a:r>
              <a:rPr lang="ko-KR" altLang="en-US" b="1" dirty="0"/>
              <a:t>롬 </a:t>
            </a:r>
            <a:r>
              <a:rPr lang="en-US" altLang="ko-KR" b="1" dirty="0"/>
              <a:t>8:2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677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34728A-03F0-3743-B799-BF5B84167ADE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b="1" dirty="0">
                <a:solidFill>
                  <a:srgbClr val="C00000"/>
                </a:solidFill>
                <a:latin typeface="+mj-ea"/>
              </a:rPr>
              <a:t>죄사함</a:t>
            </a:r>
            <a:r>
              <a:rPr lang="ko-KR" altLang="en-US" sz="4000" b="1" dirty="0">
                <a:latin typeface="+mj-ea"/>
              </a:rPr>
              <a:t>인가</a:t>
            </a:r>
            <a:r>
              <a:rPr lang="en-US" altLang="ko-KR" sz="4000" b="1" dirty="0">
                <a:latin typeface="+mj-ea"/>
              </a:rPr>
              <a:t>?  </a:t>
            </a:r>
            <a:r>
              <a:rPr lang="ko-KR" altLang="en-US" sz="4000" b="1" dirty="0">
                <a:latin typeface="+mj-ea"/>
              </a:rPr>
              <a:t>죄로부터 </a:t>
            </a:r>
            <a:r>
              <a:rPr lang="ko-KR" altLang="en-US" sz="4000" b="1" dirty="0">
                <a:solidFill>
                  <a:srgbClr val="0070C0"/>
                </a:solidFill>
                <a:latin typeface="+mj-ea"/>
              </a:rPr>
              <a:t>해방</a:t>
            </a:r>
            <a:r>
              <a:rPr lang="ko-KR" altLang="en-US" sz="4000" b="1" dirty="0">
                <a:latin typeface="+mj-ea"/>
              </a:rPr>
              <a:t>인가</a:t>
            </a:r>
            <a:r>
              <a:rPr lang="en-US" altLang="ko-KR" sz="4000" b="1" dirty="0">
                <a:latin typeface="+mj-ea"/>
              </a:rPr>
              <a:t>?</a:t>
            </a:r>
            <a:endParaRPr lang="en-US" sz="4000" b="1" dirty="0">
              <a:latin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ko-KR" altLang="en-US" b="1" dirty="0">
                <a:latin typeface="+mj-ea"/>
                <a:ea typeface="+mj-ea"/>
              </a:rPr>
              <a:t>무엇이 </a:t>
            </a:r>
            <a:r>
              <a:rPr lang="ko-KR" altLang="en-US" b="1" dirty="0">
                <a:solidFill>
                  <a:srgbClr val="C00000"/>
                </a:solidFill>
                <a:latin typeface="+mj-ea"/>
                <a:ea typeface="+mj-ea"/>
              </a:rPr>
              <a:t>은혜</a:t>
            </a:r>
            <a:r>
              <a:rPr lang="ko-KR" altLang="en-US" b="1" dirty="0">
                <a:latin typeface="+mj-ea"/>
                <a:ea typeface="+mj-ea"/>
              </a:rPr>
              <a:t>인가</a:t>
            </a:r>
            <a:r>
              <a:rPr lang="en-US" altLang="ko-KR" b="1" dirty="0">
                <a:latin typeface="+mj-ea"/>
                <a:ea typeface="+mj-ea"/>
              </a:rPr>
              <a:t>?</a:t>
            </a:r>
          </a:p>
          <a:p>
            <a:endParaRPr lang="en-US" b="1" dirty="0">
              <a:latin typeface="+mj-ea"/>
              <a:ea typeface="+mj-ea"/>
            </a:endParaRPr>
          </a:p>
          <a:p>
            <a:r>
              <a:rPr lang="ko-KR" altLang="en-US" b="1" dirty="0">
                <a:latin typeface="+mj-ea"/>
                <a:ea typeface="+mj-ea"/>
              </a:rPr>
              <a:t>성화는 </a:t>
            </a:r>
            <a:r>
              <a:rPr lang="ko-KR" altLang="en-US" b="1" dirty="0">
                <a:solidFill>
                  <a:srgbClr val="0070C0"/>
                </a:solidFill>
                <a:latin typeface="+mj-ea"/>
                <a:ea typeface="+mj-ea"/>
              </a:rPr>
              <a:t>현재적 구원</a:t>
            </a:r>
            <a:r>
              <a:rPr lang="ko-KR" altLang="en-US" b="1" dirty="0">
                <a:latin typeface="+mj-ea"/>
                <a:ea typeface="+mj-ea"/>
              </a:rPr>
              <a:t>인가</a:t>
            </a:r>
            <a:r>
              <a:rPr lang="en-US" altLang="ko-KR" b="1" dirty="0">
                <a:latin typeface="+mj-ea"/>
                <a:ea typeface="+mj-ea"/>
              </a:rPr>
              <a:t>? </a:t>
            </a:r>
            <a:r>
              <a:rPr lang="ko-KR" altLang="en-US" b="1" dirty="0">
                <a:solidFill>
                  <a:srgbClr val="C00000"/>
                </a:solidFill>
                <a:latin typeface="+mj-ea"/>
                <a:ea typeface="+mj-ea"/>
              </a:rPr>
              <a:t>상급</a:t>
            </a:r>
            <a:r>
              <a:rPr lang="ko-KR" altLang="en-US" b="1" dirty="0">
                <a:latin typeface="+mj-ea"/>
                <a:ea typeface="+mj-ea"/>
              </a:rPr>
              <a:t>인가</a:t>
            </a:r>
            <a:r>
              <a:rPr lang="en-US" altLang="ko-KR" b="1" dirty="0">
                <a:latin typeface="+mj-ea"/>
                <a:ea typeface="+mj-ea"/>
              </a:rPr>
              <a:t>?</a:t>
            </a:r>
          </a:p>
          <a:p>
            <a:endParaRPr lang="en-US" b="1" dirty="0">
              <a:latin typeface="+mj-ea"/>
              <a:ea typeface="+mj-ea"/>
            </a:endParaRPr>
          </a:p>
          <a:p>
            <a:r>
              <a:rPr lang="ko-KR" altLang="en-US" b="1" dirty="0">
                <a:latin typeface="+mj-ea"/>
                <a:ea typeface="+mj-ea"/>
              </a:rPr>
              <a:t>복음은 왜 죄로부터 </a:t>
            </a:r>
            <a:r>
              <a:rPr lang="ko-KR" altLang="en-US" b="1" dirty="0">
                <a:solidFill>
                  <a:srgbClr val="C00000"/>
                </a:solidFill>
                <a:latin typeface="+mj-ea"/>
                <a:ea typeface="+mj-ea"/>
              </a:rPr>
              <a:t>해방</a:t>
            </a:r>
            <a:r>
              <a:rPr lang="ko-KR" altLang="en-US" b="1" dirty="0">
                <a:latin typeface="+mj-ea"/>
                <a:ea typeface="+mj-ea"/>
              </a:rPr>
              <a:t>을 약속할까</a:t>
            </a:r>
            <a:r>
              <a:rPr lang="en-US" altLang="ko-KR" b="1" dirty="0">
                <a:latin typeface="+mj-ea"/>
                <a:ea typeface="+mj-ea"/>
              </a:rPr>
              <a:t>?</a:t>
            </a:r>
          </a:p>
          <a:p>
            <a:endParaRPr lang="en-US" b="1" dirty="0">
              <a:latin typeface="+mj-ea"/>
              <a:ea typeface="+mj-ea"/>
            </a:endParaRPr>
          </a:p>
          <a:p>
            <a:r>
              <a:rPr lang="ko-KR" altLang="en-US" b="1" dirty="0">
                <a:solidFill>
                  <a:srgbClr val="C00000"/>
                </a:solidFill>
                <a:latin typeface="+mj-ea"/>
                <a:ea typeface="+mj-ea"/>
              </a:rPr>
              <a:t>구원 </a:t>
            </a:r>
            <a:r>
              <a:rPr lang="en-US" altLang="ko-KR" b="1" dirty="0">
                <a:latin typeface="+mj-ea"/>
                <a:ea typeface="+mj-ea"/>
              </a:rPr>
              <a:t>- “ </a:t>
            </a:r>
            <a:r>
              <a:rPr lang="ko-KR" altLang="en-US" b="1" dirty="0">
                <a:latin typeface="+mj-ea"/>
                <a:ea typeface="+mj-ea"/>
              </a:rPr>
              <a:t>이미</a:t>
            </a:r>
            <a:r>
              <a:rPr lang="en-US" altLang="ko-KR" b="1" dirty="0">
                <a:latin typeface="+mj-ea"/>
                <a:ea typeface="+mj-ea"/>
              </a:rPr>
              <a:t>,</a:t>
            </a:r>
            <a:r>
              <a:rPr lang="ko-KR" altLang="en-US" b="1" dirty="0">
                <a:latin typeface="+mj-ea"/>
                <a:ea typeface="+mj-ea"/>
              </a:rPr>
              <a:t> 그러나 </a:t>
            </a:r>
            <a:r>
              <a:rPr lang="ko-KR" altLang="en-US" b="1" dirty="0">
                <a:solidFill>
                  <a:srgbClr val="0070C0"/>
                </a:solidFill>
                <a:latin typeface="+mj-ea"/>
                <a:ea typeface="+mj-ea"/>
              </a:rPr>
              <a:t>아직</a:t>
            </a:r>
            <a:r>
              <a:rPr lang="en-US" altLang="ko-KR" b="1" dirty="0">
                <a:latin typeface="+mj-ea"/>
                <a:ea typeface="+mj-ea"/>
              </a:rPr>
              <a:t>”</a:t>
            </a:r>
            <a:endParaRPr 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37048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51542B7-9DDA-214D-AE1A-DC5687924D00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3. </a:t>
            </a:r>
            <a:r>
              <a:rPr lang="ko-KR" altLang="en-US" b="1" dirty="0">
                <a:solidFill>
                  <a:srgbClr val="0070C0"/>
                </a:solidFill>
              </a:rPr>
              <a:t>복음</a:t>
            </a:r>
            <a:r>
              <a:rPr lang="ko-KR" altLang="en-US" b="1" dirty="0"/>
              <a:t>은 </a:t>
            </a:r>
            <a:r>
              <a:rPr lang="ko-KR" altLang="en-US" b="1" dirty="0">
                <a:solidFill>
                  <a:srgbClr val="C00000"/>
                </a:solidFill>
              </a:rPr>
              <a:t>십자가</a:t>
            </a:r>
            <a:r>
              <a:rPr lang="ko-KR" altLang="en-US" b="1" dirty="0"/>
              <a:t>와 </a:t>
            </a:r>
            <a:r>
              <a:rPr lang="ko-KR" altLang="en-US" b="1" dirty="0">
                <a:solidFill>
                  <a:srgbClr val="C00000"/>
                </a:solidFill>
              </a:rPr>
              <a:t>부활</a:t>
            </a:r>
            <a:r>
              <a:rPr lang="ko-KR" altLang="en-US" b="1" dirty="0"/>
              <a:t>이다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4724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“ (</a:t>
            </a:r>
            <a:r>
              <a:rPr lang="ko-KR" altLang="en-US" b="1" dirty="0"/>
              <a:t>생략</a:t>
            </a:r>
            <a:r>
              <a:rPr lang="en-US" altLang="ko-KR" b="1" dirty="0"/>
              <a:t>) </a:t>
            </a:r>
            <a:r>
              <a:rPr lang="ko-KR" altLang="en-US" b="1" dirty="0"/>
              <a:t>그의 믿은 바 하나님은</a:t>
            </a:r>
            <a:r>
              <a:rPr lang="en-US" b="1" dirty="0"/>
              <a:t> </a:t>
            </a:r>
            <a:r>
              <a:rPr lang="ko-KR" altLang="en-US" b="1" u="sng" dirty="0">
                <a:solidFill>
                  <a:srgbClr val="C00000"/>
                </a:solidFill>
              </a:rPr>
              <a:t>죽은 자를 살리시며</a:t>
            </a:r>
            <a:r>
              <a:rPr lang="en-US" b="1" dirty="0"/>
              <a:t> </a:t>
            </a:r>
            <a:r>
              <a:rPr lang="ko-KR" altLang="en-US" b="1" u="sng" dirty="0">
                <a:solidFill>
                  <a:srgbClr val="0070C0"/>
                </a:solidFill>
              </a:rPr>
              <a:t>없는 것을 있는 것같이 </a:t>
            </a:r>
            <a:r>
              <a:rPr lang="ko-KR" altLang="en-US" b="1" dirty="0"/>
              <a:t>부르시는 이시니라</a:t>
            </a:r>
            <a:r>
              <a:rPr lang="en-US" b="1" dirty="0"/>
              <a:t>”- </a:t>
            </a:r>
            <a:r>
              <a:rPr lang="ko-KR" altLang="en-US" b="1" dirty="0"/>
              <a:t>롬 </a:t>
            </a:r>
            <a:r>
              <a:rPr lang="en-US" altLang="ko-KR" b="1" dirty="0"/>
              <a:t>4:17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“</a:t>
            </a:r>
            <a:r>
              <a:rPr lang="ko-KR" altLang="en-US" b="1" dirty="0"/>
              <a:t>또 믿는 우리 속에서 </a:t>
            </a:r>
            <a:r>
              <a:rPr lang="ko-KR" altLang="en-US" b="1" u="sng" dirty="0">
                <a:solidFill>
                  <a:srgbClr val="C00000"/>
                </a:solidFill>
              </a:rPr>
              <a:t>강한 능력</a:t>
            </a:r>
            <a:r>
              <a:rPr lang="ko-KR" altLang="en-US" b="1" dirty="0"/>
              <a:t>으로 역사하시는 </a:t>
            </a:r>
            <a:r>
              <a:rPr lang="ko-KR" altLang="en-US" b="1" u="sng" dirty="0">
                <a:solidFill>
                  <a:srgbClr val="0070C0"/>
                </a:solidFill>
              </a:rPr>
              <a:t>하나님의</a:t>
            </a:r>
            <a:r>
              <a:rPr lang="en-US" b="1" u="sng" dirty="0">
                <a:solidFill>
                  <a:srgbClr val="0070C0"/>
                </a:solidFill>
              </a:rPr>
              <a:t> </a:t>
            </a:r>
            <a:r>
              <a:rPr lang="ko-KR" altLang="en-US" b="1" u="sng" dirty="0">
                <a:solidFill>
                  <a:srgbClr val="0070C0"/>
                </a:solidFill>
              </a:rPr>
              <a:t>권능이 얼마나 큰가</a:t>
            </a:r>
            <a:r>
              <a:rPr lang="ko-KR" altLang="en-US" b="1" dirty="0"/>
              <a:t>를</a:t>
            </a:r>
            <a:r>
              <a:rPr lang="ko-KR" altLang="en-US" b="1" u="sng" dirty="0">
                <a:solidFill>
                  <a:srgbClr val="0070C0"/>
                </a:solidFill>
              </a:rPr>
              <a:t> </a:t>
            </a:r>
            <a:r>
              <a:rPr lang="ko-KR" altLang="en-US" b="1" dirty="0"/>
              <a:t>알게 하시기를 기도합니다</a:t>
            </a:r>
            <a:r>
              <a:rPr lang="en-US" b="1" dirty="0"/>
              <a:t>”  - </a:t>
            </a:r>
            <a:r>
              <a:rPr lang="ko-KR" altLang="en-US" b="1" dirty="0"/>
              <a:t>엡 </a:t>
            </a:r>
            <a:r>
              <a:rPr lang="en-US" altLang="ko-KR" b="1" dirty="0"/>
              <a:t>1:19 </a:t>
            </a:r>
            <a:r>
              <a:rPr lang="en-US" b="1" dirty="0"/>
              <a:t> (</a:t>
            </a:r>
            <a:r>
              <a:rPr lang="ko-KR" altLang="en-US" b="1" dirty="0"/>
              <a:t>현대인의 성경</a:t>
            </a:r>
            <a:r>
              <a:rPr lang="en-US" altLang="ko-KR" b="1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600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6188620-CF29-E14C-BE25-FA3C0BEB4173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부활</a:t>
            </a:r>
            <a:r>
              <a:rPr lang="ko-KR" altLang="en-US" b="1" dirty="0"/>
              <a:t>신앙인가</a:t>
            </a:r>
            <a:r>
              <a:rPr lang="en-US" altLang="ko-KR" b="1" dirty="0"/>
              <a:t>? </a:t>
            </a:r>
            <a:r>
              <a:rPr lang="ko-KR" altLang="en-US" b="1" dirty="0">
                <a:solidFill>
                  <a:srgbClr val="0070C0"/>
                </a:solidFill>
              </a:rPr>
              <a:t>기복</a:t>
            </a:r>
            <a:r>
              <a:rPr lang="ko-KR" altLang="en-US" b="1" dirty="0"/>
              <a:t>신앙인가</a:t>
            </a:r>
            <a:r>
              <a:rPr lang="en-US" altLang="ko-KR" b="1" dirty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458200" cy="4724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“</a:t>
            </a:r>
            <a:r>
              <a:rPr lang="ko-KR" altLang="en-US" b="1" dirty="0"/>
              <a:t>그리스도께서 다시 사신 것이 없으면 너희의 </a:t>
            </a:r>
            <a:r>
              <a:rPr lang="ko-KR" altLang="en-US" b="1" u="sng" dirty="0">
                <a:solidFill>
                  <a:srgbClr val="C00000"/>
                </a:solidFill>
              </a:rPr>
              <a:t>믿음도 헛되고 </a:t>
            </a:r>
            <a:r>
              <a:rPr lang="ko-KR" altLang="en-US" b="1" dirty="0"/>
              <a:t>너희가 여전히 </a:t>
            </a:r>
            <a:r>
              <a:rPr lang="ko-KR" altLang="en-US" b="1" u="sng" dirty="0">
                <a:solidFill>
                  <a:srgbClr val="0070C0"/>
                </a:solidFill>
              </a:rPr>
              <a:t>죄가운데</a:t>
            </a:r>
            <a:r>
              <a:rPr lang="ko-KR" altLang="en-US" b="1" dirty="0"/>
              <a:t> 있을 것이요</a:t>
            </a:r>
            <a:r>
              <a:rPr lang="en-US" b="1" dirty="0"/>
              <a:t>”- </a:t>
            </a:r>
            <a:r>
              <a:rPr lang="ko-KR" altLang="en-US" b="1" dirty="0"/>
              <a:t>고전 </a:t>
            </a:r>
            <a:r>
              <a:rPr lang="en-US" altLang="ko-KR" b="1" dirty="0"/>
              <a:t>15:17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b="1" dirty="0"/>
              <a:t>“</a:t>
            </a:r>
            <a:r>
              <a:rPr lang="ko-KR" altLang="en-US" b="1" dirty="0"/>
              <a:t>만일 그리스도 안에서 우리의 바라는 것이 다만 </a:t>
            </a:r>
            <a:r>
              <a:rPr lang="ko-KR" altLang="en-US" b="1" u="sng" dirty="0">
                <a:solidFill>
                  <a:srgbClr val="C00000"/>
                </a:solidFill>
              </a:rPr>
              <a:t>이생뿐이면</a:t>
            </a:r>
            <a:r>
              <a:rPr lang="ko-KR" altLang="en-US" b="1" dirty="0"/>
              <a:t> 모든 사람 가운데 우리가 더욱 </a:t>
            </a:r>
            <a:r>
              <a:rPr lang="ko-KR" altLang="en-US" b="1" u="sng" dirty="0">
                <a:solidFill>
                  <a:srgbClr val="0070C0"/>
                </a:solidFill>
              </a:rPr>
              <a:t>불쌍한 자리라</a:t>
            </a:r>
            <a:r>
              <a:rPr lang="en-US" b="1" dirty="0"/>
              <a:t>”- </a:t>
            </a:r>
            <a:r>
              <a:rPr lang="ko-KR" altLang="en-US" b="1" dirty="0"/>
              <a:t>고전 </a:t>
            </a:r>
            <a:r>
              <a:rPr lang="en-US" altLang="ko-KR" b="1" dirty="0"/>
              <a:t>15:19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21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C7EA642-B2EB-CC41-8FDA-686C782FBE11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세상</a:t>
            </a:r>
            <a:r>
              <a:rPr lang="ko-KR" altLang="en-US" b="1" dirty="0"/>
              <a:t>을 이기는 복음의 </a:t>
            </a:r>
            <a:r>
              <a:rPr lang="ko-KR" altLang="en-US" b="1" dirty="0">
                <a:solidFill>
                  <a:srgbClr val="0070C0"/>
                </a:solidFill>
              </a:rPr>
              <a:t>능력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b="1" dirty="0"/>
              <a:t>              </a:t>
            </a:r>
            <a:r>
              <a:rPr lang="ko-KR" altLang="en-US" b="1" dirty="0">
                <a:solidFill>
                  <a:srgbClr val="C00000"/>
                </a:solidFill>
              </a:rPr>
              <a:t> 새사람</a:t>
            </a:r>
            <a:r>
              <a:rPr lang="ko-KR" altLang="en-US" b="1" dirty="0"/>
              <a:t>의</a:t>
            </a:r>
            <a:r>
              <a:rPr lang="ko-KR" altLang="en-US" b="1" dirty="0">
                <a:solidFill>
                  <a:srgbClr val="C00000"/>
                </a:solidFill>
              </a:rPr>
              <a:t> </a:t>
            </a:r>
            <a:r>
              <a:rPr lang="ko-KR" altLang="en-US" b="1" dirty="0"/>
              <a:t>삶</a:t>
            </a:r>
            <a:r>
              <a:rPr lang="en-US" altLang="ko-KR" b="1" dirty="0"/>
              <a:t> = </a:t>
            </a:r>
            <a:r>
              <a:rPr lang="ko-KR" altLang="en-US" b="1" dirty="0">
                <a:solidFill>
                  <a:srgbClr val="0070C0"/>
                </a:solidFill>
              </a:rPr>
              <a:t>성령충만</a:t>
            </a:r>
            <a:r>
              <a:rPr lang="ko-KR" altLang="en-US" b="1" dirty="0"/>
              <a:t>한 삶</a:t>
            </a:r>
            <a:endParaRPr lang="en-US" altLang="ko-KR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7570" y="2273780"/>
            <a:ext cx="5448564" cy="362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08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259</Words>
  <Application>Microsoft Macintosh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맑은 고딕</vt:lpstr>
      <vt:lpstr>나눔고딕</vt:lpstr>
      <vt:lpstr>Arial</vt:lpstr>
      <vt:lpstr>Calibri</vt:lpstr>
      <vt:lpstr>Office Theme</vt:lpstr>
      <vt:lpstr>KAINOS HEALING MINISTRY</vt:lpstr>
      <vt:lpstr>내가 믿는 복음은 성경적일까?</vt:lpstr>
      <vt:lpstr>1. 복음은 하나님의 능력이다</vt:lpstr>
      <vt:lpstr>마귀를 이기는 복음의 능력</vt:lpstr>
      <vt:lpstr>2. 복음은 죄로부터의 해방이다</vt:lpstr>
      <vt:lpstr>죄사함인가?  죄로부터 해방인가?</vt:lpstr>
      <vt:lpstr>3. 복음은 십자가와 부활이다</vt:lpstr>
      <vt:lpstr>부활신앙인가? 기복신앙인가?</vt:lpstr>
      <vt:lpstr>세상을 이기는 복음의 능력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복음은 하나님의 능력이다</dc:title>
  <dc:creator>Owner</dc:creator>
  <cp:lastModifiedBy>sarah choi</cp:lastModifiedBy>
  <cp:revision>34</cp:revision>
  <dcterms:created xsi:type="dcterms:W3CDTF">2020-09-16T00:14:40Z</dcterms:created>
  <dcterms:modified xsi:type="dcterms:W3CDTF">2020-10-23T17:21:30Z</dcterms:modified>
</cp:coreProperties>
</file>