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5"/>
  </p:notesMasterIdLst>
  <p:sldIdLst>
    <p:sldId id="272" r:id="rId2"/>
    <p:sldId id="303" r:id="rId3"/>
    <p:sldId id="304" r:id="rId4"/>
    <p:sldId id="305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B80000"/>
    <a:srgbClr val="195815"/>
    <a:srgbClr val="894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2" autoAdjust="0"/>
    <p:restoredTop sz="95579" autoAdjust="0"/>
  </p:normalViewPr>
  <p:slideViewPr>
    <p:cSldViewPr snapToGrid="0" snapToObjects="1">
      <p:cViewPr>
        <p:scale>
          <a:sx n="116" d="100"/>
          <a:sy n="116" d="100"/>
        </p:scale>
        <p:origin x="-1752" y="-8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5851-EB27-194F-BFE1-73D16B1C85C2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AAFC-A51D-124F-B57B-9D298C7CC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67E77-4033-4504-9CCC-75467E54C85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06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9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0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7/3/19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 smtClean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6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하나님 나라와 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나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209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하나님 나라</a:t>
            </a:r>
            <a:r>
              <a:rPr lang="ko-KR" altLang="en-US" b="1" dirty="0" smtClean="0"/>
              <a:t>인가</a:t>
            </a:r>
            <a:r>
              <a:rPr lang="en-US" altLang="ko-KR" b="1" dirty="0" smtClean="0"/>
              <a:t>? </a:t>
            </a:r>
            <a:r>
              <a:rPr lang="ko-KR" altLang="en-US" b="1" dirty="0" smtClean="0">
                <a:solidFill>
                  <a:srgbClr val="C00000"/>
                </a:solidFill>
              </a:rPr>
              <a:t>세상</a:t>
            </a:r>
            <a:r>
              <a:rPr lang="ko-KR" altLang="en-US" b="1" dirty="0" smtClean="0"/>
              <a:t>인가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98738"/>
            <a:ext cx="8508901" cy="4525963"/>
          </a:xfrm>
        </p:spPr>
        <p:txBody>
          <a:bodyPr>
            <a:normAutofit lnSpcReduction="10000"/>
          </a:bodyPr>
          <a:lstStyle/>
          <a:p>
            <a:r>
              <a:rPr lang="ko-KR" altLang="en-US" sz="3600" b="1" dirty="0" smtClean="0">
                <a:solidFill>
                  <a:srgbClr val="0070C0"/>
                </a:solidFill>
              </a:rPr>
              <a:t>하나님 나라</a:t>
            </a:r>
            <a:r>
              <a:rPr lang="ko-KR" altLang="en-US" sz="3600" dirty="0" smtClean="0"/>
              <a:t>를 놓치면 </a:t>
            </a:r>
            <a:r>
              <a:rPr lang="ko-KR" altLang="en-US" sz="3600" b="1" dirty="0" smtClean="0">
                <a:solidFill>
                  <a:srgbClr val="C00000"/>
                </a:solidFill>
              </a:rPr>
              <a:t>세상</a:t>
            </a:r>
            <a:r>
              <a:rPr lang="ko-KR" altLang="en-US" sz="3600" dirty="0" smtClean="0"/>
              <a:t>이 내 마음에 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dirty="0" smtClean="0"/>
              <a:t>들어오게 </a:t>
            </a:r>
            <a:r>
              <a:rPr lang="ko-KR" altLang="en-US" sz="3600" dirty="0" smtClean="0"/>
              <a:t>된다</a:t>
            </a:r>
            <a:endParaRPr lang="en-US" altLang="ko-KR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“</a:t>
            </a:r>
            <a:r>
              <a:rPr lang="ko-KR" altLang="en-US" sz="3600" dirty="0"/>
              <a:t>간음하는 사람들아 </a:t>
            </a:r>
            <a:r>
              <a:rPr lang="ko-KR" altLang="en-US" sz="3600" b="1" u="sng" dirty="0">
                <a:solidFill>
                  <a:srgbClr val="C00000"/>
                </a:solidFill>
              </a:rPr>
              <a:t>세상과 벗된 것이 </a:t>
            </a:r>
            <a:r>
              <a:rPr lang="en-US" altLang="ko-KR" sz="3600" b="1" u="sng" dirty="0" smtClean="0">
                <a:solidFill>
                  <a:srgbClr val="C00000"/>
                </a:solidFill>
              </a:rPr>
              <a:t/>
            </a:r>
            <a:br>
              <a:rPr lang="en-US" altLang="ko-KR" sz="3600" b="1" u="sng" dirty="0" smtClean="0">
                <a:solidFill>
                  <a:srgbClr val="C00000"/>
                </a:solidFill>
              </a:rPr>
            </a:br>
            <a:r>
              <a:rPr lang="ko-KR" altLang="en-US" sz="3600" dirty="0" smtClean="0"/>
              <a:t>하나님과</a:t>
            </a:r>
            <a:r>
              <a:rPr lang="en-US" sz="3600" dirty="0"/>
              <a:t> </a:t>
            </a:r>
            <a:r>
              <a:rPr lang="ko-KR" altLang="en-US" sz="3600" dirty="0" smtClean="0"/>
              <a:t>원수됨을 </a:t>
            </a:r>
            <a:r>
              <a:rPr lang="ko-KR" altLang="en-US" sz="3600" dirty="0"/>
              <a:t>알지 못하느냐 그런즉 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dirty="0" smtClean="0"/>
              <a:t>누구든지 </a:t>
            </a:r>
            <a:r>
              <a:rPr lang="ko-KR" altLang="en-US" sz="3600" dirty="0" smtClean="0"/>
              <a:t>세상과 </a:t>
            </a:r>
            <a:r>
              <a:rPr lang="ko-KR" altLang="en-US" sz="3600" dirty="0"/>
              <a:t>벗이 되고자 하는 자는 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dirty="0" smtClean="0"/>
              <a:t>스스로 </a:t>
            </a:r>
            <a:r>
              <a:rPr lang="ko-KR" altLang="en-US" sz="3600" b="1" u="sng" dirty="0">
                <a:solidFill>
                  <a:srgbClr val="0070C0"/>
                </a:solidFill>
              </a:rPr>
              <a:t>하나님과</a:t>
            </a:r>
            <a:r>
              <a:rPr lang="en-US" sz="3600" b="1" u="sng" dirty="0">
                <a:solidFill>
                  <a:srgbClr val="0070C0"/>
                </a:solidFill>
              </a:rPr>
              <a:t> </a:t>
            </a:r>
            <a:r>
              <a:rPr lang="ko-KR" altLang="en-US" sz="3600" b="1" u="sng" dirty="0" smtClean="0">
                <a:solidFill>
                  <a:srgbClr val="0070C0"/>
                </a:solidFill>
              </a:rPr>
              <a:t>원수되는 </a:t>
            </a:r>
            <a:r>
              <a:rPr lang="ko-KR" altLang="en-US" sz="3600" b="1" u="sng" dirty="0">
                <a:solidFill>
                  <a:srgbClr val="0070C0"/>
                </a:solidFill>
              </a:rPr>
              <a:t>것이니라</a:t>
            </a:r>
            <a:r>
              <a:rPr lang="en-US" sz="3600" dirty="0" smtClean="0"/>
              <a:t>” </a:t>
            </a:r>
            <a:br>
              <a:rPr lang="en-US" sz="3600" dirty="0" smtClean="0"/>
            </a:br>
            <a:r>
              <a:rPr lang="en-US" sz="3600" dirty="0" smtClean="0"/>
              <a:t>- </a:t>
            </a:r>
            <a:r>
              <a:rPr lang="ko-KR" altLang="en-US" sz="3600" dirty="0" smtClean="0"/>
              <a:t>약</a:t>
            </a:r>
            <a:r>
              <a:rPr lang="en-US" sz="3600" dirty="0"/>
              <a:t>4:4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54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종교생활</a:t>
            </a:r>
            <a:r>
              <a:rPr lang="ko-KR" altLang="en-US" b="1" dirty="0" smtClean="0"/>
              <a:t>의 결말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2268" cy="4525963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“</a:t>
            </a:r>
            <a:r>
              <a:rPr lang="ko-KR" altLang="en-US" sz="3600" dirty="0"/>
              <a:t>화있을진저</a:t>
            </a:r>
            <a:r>
              <a:rPr lang="en-US" sz="3600" dirty="0"/>
              <a:t>, </a:t>
            </a:r>
            <a:r>
              <a:rPr lang="ko-KR" altLang="en-US" sz="3600" dirty="0"/>
              <a:t>외식하는 서기관들과 바리새인들이여 너희는 </a:t>
            </a:r>
            <a:r>
              <a:rPr lang="ko-KR" altLang="en-US" sz="3600" b="1" u="sng" dirty="0">
                <a:solidFill>
                  <a:srgbClr val="0070C0"/>
                </a:solidFill>
              </a:rPr>
              <a:t>천국문을 사람들 앞에서 닫고</a:t>
            </a:r>
            <a:r>
              <a:rPr lang="ko-KR" altLang="en-US" sz="3600" dirty="0">
                <a:solidFill>
                  <a:srgbClr val="0070C0"/>
                </a:solidFill>
              </a:rPr>
              <a:t> </a:t>
            </a:r>
            <a:r>
              <a:rPr lang="ko-KR" altLang="en-US" sz="3600" dirty="0"/>
              <a:t>너희도 들어가지 않고 들어가려 하는 자도 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dirty="0" smtClean="0"/>
              <a:t>들어가지 </a:t>
            </a:r>
            <a:r>
              <a:rPr lang="ko-KR" altLang="en-US" sz="3600" dirty="0"/>
              <a:t>못하게 하는도다</a:t>
            </a:r>
            <a:r>
              <a:rPr lang="en-US" sz="3600" dirty="0" smtClean="0"/>
              <a:t>”- </a:t>
            </a:r>
            <a:r>
              <a:rPr lang="ko-KR" altLang="en-US" sz="3600" dirty="0" smtClean="0"/>
              <a:t>마</a:t>
            </a:r>
            <a:r>
              <a:rPr lang="en-US" altLang="ko-KR" sz="3600" dirty="0" smtClean="0"/>
              <a:t>23:13</a:t>
            </a:r>
          </a:p>
          <a:p>
            <a:endParaRPr lang="en-US" sz="3600" dirty="0"/>
          </a:p>
          <a:p>
            <a:r>
              <a:rPr lang="en-US" sz="3600" dirty="0"/>
              <a:t>“</a:t>
            </a:r>
            <a:r>
              <a:rPr lang="ko-KR" altLang="en-US" sz="3600" dirty="0"/>
              <a:t>그러므로 내가 너희에게 이르노니 </a:t>
            </a:r>
            <a:r>
              <a:rPr lang="ko-KR" altLang="en-US" sz="3600" b="1" u="sng" dirty="0">
                <a:solidFill>
                  <a:srgbClr val="C00000"/>
                </a:solidFill>
              </a:rPr>
              <a:t>하나님의 나라를 너희는 빼앗기고</a:t>
            </a:r>
            <a:r>
              <a:rPr lang="ko-KR" altLang="en-US" sz="3600" b="1" dirty="0">
                <a:solidFill>
                  <a:srgbClr val="C00000"/>
                </a:solidFill>
              </a:rPr>
              <a:t> </a:t>
            </a:r>
            <a:r>
              <a:rPr lang="ko-KR" altLang="en-US" sz="3600" dirty="0"/>
              <a:t>그 나라의 열매 맺는 백성이 받으리라</a:t>
            </a:r>
            <a:r>
              <a:rPr lang="en-US" sz="3600" dirty="0" smtClean="0"/>
              <a:t>”- </a:t>
            </a:r>
            <a:r>
              <a:rPr lang="ko-KR" altLang="en-US" sz="3600" dirty="0" smtClean="0"/>
              <a:t>마</a:t>
            </a:r>
            <a:r>
              <a:rPr lang="en-US" altLang="ko-KR" sz="3600" dirty="0" smtClean="0"/>
              <a:t>21:43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25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왜 </a:t>
            </a:r>
            <a:r>
              <a:rPr lang="ko-KR" altLang="en-US" b="1" dirty="0" smtClean="0">
                <a:solidFill>
                  <a:srgbClr val="C00000"/>
                </a:solidFill>
              </a:rPr>
              <a:t>미혹</a:t>
            </a:r>
            <a:r>
              <a:rPr lang="ko-KR" altLang="en-US" b="1" dirty="0" smtClean="0"/>
              <a:t>이 오는가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500" dirty="0"/>
              <a:t>“ </a:t>
            </a:r>
            <a:r>
              <a:rPr lang="ko-KR" altLang="en-US" sz="3500" dirty="0"/>
              <a:t>악한 자의 나타남은 사탄의 활동을 따라 모든 </a:t>
            </a:r>
            <a:r>
              <a:rPr lang="en-US" altLang="ko-KR" sz="3500" dirty="0" smtClean="0"/>
              <a:t/>
            </a:r>
            <a:br>
              <a:rPr lang="en-US" altLang="ko-KR" sz="3500" dirty="0" smtClean="0"/>
            </a:br>
            <a:r>
              <a:rPr lang="ko-KR" altLang="en-US" sz="3500" dirty="0" smtClean="0"/>
              <a:t>능력과 </a:t>
            </a:r>
            <a:r>
              <a:rPr lang="ko-KR" altLang="en-US" sz="3500" dirty="0"/>
              <a:t>표적과</a:t>
            </a:r>
            <a:r>
              <a:rPr lang="en-US" sz="3500" dirty="0"/>
              <a:t> </a:t>
            </a:r>
            <a:r>
              <a:rPr lang="ko-KR" altLang="en-US" sz="3500" dirty="0"/>
              <a:t>거짓</a:t>
            </a:r>
            <a:r>
              <a:rPr lang="en-US" sz="3500" dirty="0"/>
              <a:t> </a:t>
            </a:r>
            <a:r>
              <a:rPr lang="ko-KR" altLang="en-US" sz="3500" dirty="0"/>
              <a:t>기적과 불의의 모든 속임으로 </a:t>
            </a:r>
            <a:r>
              <a:rPr lang="en-US" altLang="ko-KR" sz="3500" dirty="0" smtClean="0"/>
              <a:t/>
            </a:r>
            <a:br>
              <a:rPr lang="en-US" altLang="ko-KR" sz="3500" dirty="0" smtClean="0"/>
            </a:br>
            <a:r>
              <a:rPr lang="ko-KR" altLang="en-US" sz="3500" dirty="0" smtClean="0"/>
              <a:t>멸망하는 </a:t>
            </a:r>
            <a:r>
              <a:rPr lang="ko-KR" altLang="en-US" sz="3500" dirty="0"/>
              <a:t>자들에게 있으리니 이는 그들이 </a:t>
            </a:r>
            <a:r>
              <a:rPr lang="ko-KR" altLang="en-US" sz="3500" b="1" u="sng" dirty="0">
                <a:solidFill>
                  <a:srgbClr val="0070C0"/>
                </a:solidFill>
              </a:rPr>
              <a:t>진리의</a:t>
            </a:r>
            <a:r>
              <a:rPr lang="en-US" sz="3500" b="1" u="sng" dirty="0">
                <a:solidFill>
                  <a:srgbClr val="0070C0"/>
                </a:solidFill>
              </a:rPr>
              <a:t> </a:t>
            </a:r>
            <a:r>
              <a:rPr lang="en-US" sz="3500" b="1" u="sng" dirty="0" smtClean="0">
                <a:solidFill>
                  <a:srgbClr val="0070C0"/>
                </a:solidFill>
              </a:rPr>
              <a:t/>
            </a:r>
            <a:br>
              <a:rPr lang="en-US" sz="3500" b="1" u="sng" dirty="0" smtClean="0">
                <a:solidFill>
                  <a:srgbClr val="0070C0"/>
                </a:solidFill>
              </a:rPr>
            </a:br>
            <a:r>
              <a:rPr lang="ko-KR" altLang="en-US" sz="3500" b="1" u="sng" dirty="0" smtClean="0">
                <a:solidFill>
                  <a:srgbClr val="0070C0"/>
                </a:solidFill>
              </a:rPr>
              <a:t>사랑을 </a:t>
            </a:r>
            <a:r>
              <a:rPr lang="ko-KR" altLang="en-US" sz="3500" b="1" u="sng" dirty="0">
                <a:solidFill>
                  <a:srgbClr val="0070C0"/>
                </a:solidFill>
              </a:rPr>
              <a:t>받지 아니하여 </a:t>
            </a:r>
            <a:r>
              <a:rPr lang="ko-KR" altLang="en-US" sz="3500" dirty="0"/>
              <a:t>구원함을 받지 </a:t>
            </a:r>
            <a:r>
              <a:rPr lang="ko-KR" altLang="en-US" sz="3500" dirty="0" smtClean="0"/>
              <a:t>못함이라</a:t>
            </a:r>
            <a:endParaRPr lang="en-US" altLang="ko-KR" sz="3500" dirty="0" smtClean="0"/>
          </a:p>
          <a:p>
            <a:pPr>
              <a:lnSpc>
                <a:spcPct val="120000"/>
              </a:lnSpc>
            </a:pPr>
            <a:endParaRPr lang="en-US" altLang="ko-KR" sz="3500" dirty="0" smtClean="0"/>
          </a:p>
          <a:p>
            <a:pPr>
              <a:lnSpc>
                <a:spcPct val="120000"/>
              </a:lnSpc>
            </a:pPr>
            <a:r>
              <a:rPr lang="ko-KR" altLang="en-US" sz="3500" dirty="0" smtClean="0"/>
              <a:t> </a:t>
            </a:r>
            <a:r>
              <a:rPr lang="ko-KR" altLang="en-US" sz="3500" dirty="0"/>
              <a:t>이러므로 하나님이 </a:t>
            </a:r>
            <a:r>
              <a:rPr lang="ko-KR" altLang="en-US" sz="3500" b="1" u="sng" dirty="0">
                <a:solidFill>
                  <a:srgbClr val="C00000"/>
                </a:solidFill>
              </a:rPr>
              <a:t>미혹의 역사를 그들에게 보내사</a:t>
            </a:r>
            <a:r>
              <a:rPr lang="ko-KR" altLang="en-US" sz="3500" dirty="0"/>
              <a:t> 거짓 것을 믿게 하심은 진리를 믿지 않고 불의를 </a:t>
            </a:r>
            <a:r>
              <a:rPr lang="en-US" altLang="ko-KR" sz="3500" dirty="0" smtClean="0"/>
              <a:t/>
            </a:r>
            <a:br>
              <a:rPr lang="en-US" altLang="ko-KR" sz="3500" dirty="0" smtClean="0"/>
            </a:br>
            <a:r>
              <a:rPr lang="ko-KR" altLang="en-US" sz="3500" dirty="0" smtClean="0"/>
              <a:t>좋아하는 </a:t>
            </a:r>
            <a:r>
              <a:rPr lang="ko-KR" altLang="en-US" sz="3500" dirty="0"/>
              <a:t>모든 자들로 하여금 </a:t>
            </a:r>
            <a:r>
              <a:rPr lang="ko-KR" altLang="en-US" sz="3500" b="1" u="sng" dirty="0"/>
              <a:t>심판을 받게 하려</a:t>
            </a:r>
            <a:r>
              <a:rPr lang="ko-KR" altLang="en-US" sz="3500" dirty="0"/>
              <a:t> </a:t>
            </a:r>
            <a:r>
              <a:rPr lang="en-US" altLang="ko-KR" sz="3500" dirty="0" smtClean="0"/>
              <a:t/>
            </a:r>
            <a:br>
              <a:rPr lang="en-US" altLang="ko-KR" sz="3500" dirty="0" smtClean="0"/>
            </a:br>
            <a:r>
              <a:rPr lang="ko-KR" altLang="en-US" sz="3500" dirty="0" smtClean="0"/>
              <a:t>하심이라</a:t>
            </a:r>
            <a:r>
              <a:rPr lang="en-US" sz="3500" dirty="0"/>
              <a:t>” </a:t>
            </a:r>
            <a:r>
              <a:rPr lang="en-US" sz="3500" dirty="0" smtClean="0"/>
              <a:t>– </a:t>
            </a:r>
            <a:r>
              <a:rPr lang="ko-KR" altLang="en-US" sz="3500" dirty="0" smtClean="0"/>
              <a:t>살후</a:t>
            </a:r>
            <a:r>
              <a:rPr lang="en-US" altLang="ko-KR" sz="3500" dirty="0" smtClean="0"/>
              <a:t>2:9-12</a:t>
            </a:r>
            <a:endParaRPr lang="en-US" sz="3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301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예수님</a:t>
            </a:r>
            <a:r>
              <a:rPr lang="ko-KR" altLang="en-US" b="1" dirty="0" smtClean="0"/>
              <a:t>을 </a:t>
            </a:r>
            <a:r>
              <a:rPr lang="ko-KR" altLang="en-US" sz="5400" b="1" dirty="0" smtClean="0">
                <a:solidFill>
                  <a:srgbClr val="C00000"/>
                </a:solidFill>
              </a:rPr>
              <a:t>왕</a:t>
            </a:r>
            <a:r>
              <a:rPr lang="ko-KR" altLang="en-US" b="1" dirty="0" smtClean="0"/>
              <a:t>으로 섬기라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687"/>
            <a:ext cx="8229600" cy="4525963"/>
          </a:xfrm>
        </p:spPr>
        <p:txBody>
          <a:bodyPr/>
          <a:lstStyle/>
          <a:p>
            <a:r>
              <a:rPr lang="en-US" sz="3300" dirty="0"/>
              <a:t>“</a:t>
            </a:r>
            <a:r>
              <a:rPr lang="ko-KR" altLang="en-US" sz="3300" dirty="0"/>
              <a:t>그의 입에서 예리한 검이 나오니 그것으로 </a:t>
            </a:r>
            <a:r>
              <a:rPr lang="en-US" altLang="ko-KR" sz="3300" dirty="0" smtClean="0"/>
              <a:t/>
            </a:r>
            <a:br>
              <a:rPr lang="en-US" altLang="ko-KR" sz="3300" dirty="0" smtClean="0"/>
            </a:br>
            <a:r>
              <a:rPr lang="ko-KR" altLang="en-US" sz="3300" dirty="0" smtClean="0"/>
              <a:t>만국을 </a:t>
            </a:r>
            <a:r>
              <a:rPr lang="ko-KR" altLang="en-US" sz="3300" dirty="0"/>
              <a:t>치겠고 친히 그들을 철장으로 다스리며 또 친히 하나님 곧 전능하신 이의 맹렬한 </a:t>
            </a:r>
            <a:r>
              <a:rPr lang="en-US" altLang="ko-KR" sz="3300" dirty="0" smtClean="0"/>
              <a:t/>
            </a:r>
            <a:br>
              <a:rPr lang="en-US" altLang="ko-KR" sz="3300" dirty="0" smtClean="0"/>
            </a:br>
            <a:r>
              <a:rPr lang="ko-KR" altLang="en-US" sz="3300" dirty="0" smtClean="0"/>
              <a:t>진노의</a:t>
            </a:r>
            <a:r>
              <a:rPr lang="en-US" sz="3300" dirty="0"/>
              <a:t> </a:t>
            </a:r>
            <a:r>
              <a:rPr lang="ko-KR" altLang="en-US" sz="3300" dirty="0"/>
              <a:t>포도주</a:t>
            </a:r>
            <a:r>
              <a:rPr lang="en-US" sz="3300" dirty="0"/>
              <a:t> </a:t>
            </a:r>
            <a:r>
              <a:rPr lang="ko-KR" altLang="en-US" sz="3300" dirty="0"/>
              <a:t>틀을 </a:t>
            </a:r>
            <a:r>
              <a:rPr lang="ko-KR" altLang="en-US" sz="3300" dirty="0" smtClean="0"/>
              <a:t>밟겠고</a:t>
            </a:r>
            <a:endParaRPr lang="en-US" altLang="ko-KR" sz="3300" dirty="0" smtClean="0"/>
          </a:p>
          <a:p>
            <a:endParaRPr lang="en-US" altLang="ko-KR" sz="3300" dirty="0"/>
          </a:p>
          <a:p>
            <a:r>
              <a:rPr lang="ko-KR" altLang="en-US" sz="3300" dirty="0" smtClean="0"/>
              <a:t>그 </a:t>
            </a:r>
            <a:r>
              <a:rPr lang="ko-KR" altLang="en-US" sz="3300" dirty="0"/>
              <a:t>옷과 그 다리에 이름을 쓴 것이 있으니 </a:t>
            </a:r>
            <a:r>
              <a:rPr lang="en-US" altLang="ko-KR" sz="3300" dirty="0" smtClean="0"/>
              <a:t/>
            </a:r>
            <a:br>
              <a:rPr lang="en-US" altLang="ko-KR" sz="3300" dirty="0" smtClean="0"/>
            </a:br>
            <a:r>
              <a:rPr lang="ko-KR" altLang="en-US" sz="3300" b="1" u="sng" dirty="0" smtClean="0">
                <a:solidFill>
                  <a:srgbClr val="0070C0"/>
                </a:solidFill>
              </a:rPr>
              <a:t>만왕의 </a:t>
            </a:r>
            <a:r>
              <a:rPr lang="ko-KR" altLang="en-US" sz="3300" b="1" u="sng" dirty="0">
                <a:solidFill>
                  <a:srgbClr val="0070C0"/>
                </a:solidFill>
              </a:rPr>
              <a:t>왕</a:t>
            </a:r>
            <a:r>
              <a:rPr lang="ko-KR" altLang="en-US" sz="3300" dirty="0"/>
              <a:t>이요 </a:t>
            </a:r>
            <a:r>
              <a:rPr lang="ko-KR" altLang="en-US" sz="3300" b="1" u="sng" dirty="0">
                <a:solidFill>
                  <a:srgbClr val="C00000"/>
                </a:solidFill>
              </a:rPr>
              <a:t>만주의 주</a:t>
            </a:r>
            <a:r>
              <a:rPr lang="ko-KR" altLang="en-US" sz="3300" dirty="0"/>
              <a:t>라 하였더라</a:t>
            </a:r>
            <a:r>
              <a:rPr lang="en-US" sz="3300" dirty="0" smtClean="0"/>
              <a:t>”                                - </a:t>
            </a:r>
            <a:r>
              <a:rPr lang="ko-KR" altLang="en-US" sz="3300" dirty="0"/>
              <a:t>계</a:t>
            </a:r>
            <a:r>
              <a:rPr lang="en-US" sz="3300" dirty="0"/>
              <a:t>19:15-16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126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b="1" dirty="0" smtClean="0">
                <a:solidFill>
                  <a:srgbClr val="0070C0"/>
                </a:solidFill>
              </a:rPr>
              <a:t>하나님 나라</a:t>
            </a:r>
            <a:r>
              <a:rPr lang="ko-KR" altLang="en-US" sz="4000" b="1" dirty="0" smtClean="0"/>
              <a:t>와 </a:t>
            </a:r>
            <a:r>
              <a:rPr lang="ko-KR" altLang="en-US" sz="4000" b="1" dirty="0" smtClean="0">
                <a:solidFill>
                  <a:srgbClr val="C00000"/>
                </a:solidFill>
              </a:rPr>
              <a:t>나</a:t>
            </a:r>
            <a:r>
              <a:rPr lang="ko-KR" altLang="en-US" sz="4000" b="1" dirty="0" smtClean="0"/>
              <a:t>의 관계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7343"/>
            <a:ext cx="8229600" cy="427882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성경의 주제는 </a:t>
            </a:r>
            <a:r>
              <a:rPr lang="en-US" altLang="ko-KR" dirty="0" smtClean="0"/>
              <a:t>‘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하나님 나라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이다</a:t>
            </a:r>
            <a:endParaRPr lang="en-US" altLang="ko-KR" dirty="0" smtClean="0"/>
          </a:p>
          <a:p>
            <a:endParaRPr lang="en-US" dirty="0" smtClean="0"/>
          </a:p>
          <a:p>
            <a:r>
              <a:rPr lang="ko-KR" altLang="en-US" dirty="0"/>
              <a:t>하나님 나라는 예수님 사역의 </a:t>
            </a:r>
            <a:r>
              <a:rPr lang="ko-KR" altLang="en-US" dirty="0" smtClean="0"/>
              <a:t>중심 메세지였다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dirty="0"/>
          </a:p>
          <a:p>
            <a:r>
              <a:rPr lang="en-US" dirty="0" smtClean="0"/>
              <a:t>“</a:t>
            </a:r>
            <a:r>
              <a:rPr lang="ko-KR" altLang="en-US" dirty="0"/>
              <a:t>예수께서 이르시되 내가 다른 동네에서도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b="1" u="sng" dirty="0" smtClean="0">
                <a:solidFill>
                  <a:srgbClr val="C00000"/>
                </a:solidFill>
              </a:rPr>
              <a:t>하나님의 </a:t>
            </a:r>
            <a:r>
              <a:rPr lang="ko-KR" altLang="en-US" b="1" u="sng" dirty="0">
                <a:solidFill>
                  <a:srgbClr val="C00000"/>
                </a:solidFill>
              </a:rPr>
              <a:t>나라 복음을 전하여야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dirty="0"/>
              <a:t>하리니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나는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이 </a:t>
            </a:r>
            <a:r>
              <a:rPr lang="ko-KR" altLang="en-US" b="1" u="sng" dirty="0">
                <a:solidFill>
                  <a:srgbClr val="0070C0"/>
                </a:solidFill>
              </a:rPr>
              <a:t>일로 보내심</a:t>
            </a:r>
            <a:r>
              <a:rPr lang="ko-KR" altLang="en-US" dirty="0"/>
              <a:t>을</a:t>
            </a:r>
            <a:r>
              <a:rPr lang="ko-KR" altLang="en-US" b="1" dirty="0">
                <a:solidFill>
                  <a:srgbClr val="0070C0"/>
                </a:solidFill>
              </a:rPr>
              <a:t> </a:t>
            </a:r>
            <a:r>
              <a:rPr lang="ko-KR" altLang="en-US" dirty="0"/>
              <a:t>입었노라</a:t>
            </a:r>
            <a:r>
              <a:rPr lang="en-US" dirty="0" smtClean="0"/>
              <a:t>” - </a:t>
            </a:r>
            <a:r>
              <a:rPr lang="ko-KR" altLang="en-US" dirty="0" smtClean="0"/>
              <a:t>눅</a:t>
            </a:r>
            <a:r>
              <a:rPr lang="en-US" altLang="ko-KR" dirty="0" smtClean="0"/>
              <a:t>4:43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4277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solidFill>
                  <a:srgbClr val="C00000"/>
                </a:solidFill>
              </a:rPr>
              <a:t>왜</a:t>
            </a:r>
            <a:r>
              <a:rPr lang="ko-KR" altLang="en-US" b="1" dirty="0" smtClean="0">
                <a:solidFill>
                  <a:srgbClr val="0070C0"/>
                </a:solidFill>
              </a:rPr>
              <a:t> 하나님 나라</a:t>
            </a:r>
            <a:r>
              <a:rPr lang="ko-KR" altLang="en-US" b="1" dirty="0" smtClean="0"/>
              <a:t>를 놓쳤을까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“</a:t>
            </a:r>
            <a:r>
              <a:rPr lang="ko-KR" altLang="en-US" dirty="0"/>
              <a:t>그가 고난 받으신 후에 또한 그들에게 확실한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많은</a:t>
            </a:r>
            <a:r>
              <a:rPr lang="ko-KR" altLang="en-US" dirty="0"/>
              <a:t> 증거로 친히 살아 계심을 나타내사 </a:t>
            </a:r>
            <a:r>
              <a:rPr lang="ko-KR" altLang="en-US" b="1" u="sng" dirty="0"/>
              <a:t>사십 </a:t>
            </a:r>
            <a:r>
              <a:rPr lang="ko-KR" altLang="en-US" b="1" u="sng" dirty="0" smtClean="0"/>
              <a:t>일</a:t>
            </a:r>
            <a:r>
              <a:rPr lang="ko-KR" altLang="en-US" dirty="0" smtClean="0"/>
              <a:t> </a:t>
            </a:r>
            <a:r>
              <a:rPr lang="ko-KR" altLang="en-US" dirty="0"/>
              <a:t>동안 그들에게 보이시며 </a:t>
            </a:r>
            <a:r>
              <a:rPr lang="ko-KR" altLang="en-US" b="1" u="sng" dirty="0">
                <a:solidFill>
                  <a:srgbClr val="0070C0"/>
                </a:solidFill>
              </a:rPr>
              <a:t>하나님 나라의 일</a:t>
            </a:r>
            <a:r>
              <a:rPr lang="ko-KR" altLang="en-US" dirty="0"/>
              <a:t>을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말씀하시니라</a:t>
            </a:r>
            <a:r>
              <a:rPr lang="en-US" altLang="ko-KR" dirty="0"/>
              <a:t>”</a:t>
            </a:r>
            <a:r>
              <a:rPr lang="en-US" altLang="ko-KR" dirty="0" smtClean="0"/>
              <a:t>- </a:t>
            </a:r>
            <a:r>
              <a:rPr lang="ko-KR" altLang="en-US" dirty="0" smtClean="0"/>
              <a:t>행</a:t>
            </a:r>
            <a:r>
              <a:rPr lang="en-US" altLang="ko-KR" dirty="0" smtClean="0"/>
              <a:t>1:3</a:t>
            </a:r>
          </a:p>
          <a:p>
            <a:endParaRPr lang="en-US" dirty="0"/>
          </a:p>
          <a:p>
            <a:r>
              <a:rPr lang="en-US" dirty="0" smtClean="0"/>
              <a:t>“</a:t>
            </a:r>
            <a:r>
              <a:rPr lang="ko-KR" altLang="en-US" dirty="0"/>
              <a:t>너희는 먼저 </a:t>
            </a:r>
            <a:r>
              <a:rPr lang="ko-KR" altLang="en-US" b="1" u="sng" dirty="0">
                <a:solidFill>
                  <a:srgbClr val="C00000"/>
                </a:solidFill>
              </a:rPr>
              <a:t>그의 나라와 그의 의</a:t>
            </a:r>
            <a:r>
              <a:rPr lang="ko-KR" altLang="en-US" dirty="0"/>
              <a:t>를 구하라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그리하면 </a:t>
            </a:r>
            <a:r>
              <a:rPr lang="ko-KR" altLang="en-US" dirty="0"/>
              <a:t>이 모든 것을 너희에게 더하시리라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ko-KR" altLang="en-US" dirty="0"/>
              <a:t>마</a:t>
            </a:r>
            <a:r>
              <a:rPr lang="en-US" dirty="0"/>
              <a:t> </a:t>
            </a:r>
            <a:r>
              <a:rPr lang="en-US" dirty="0" smtClean="0"/>
              <a:t>6:33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732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Owner\Documents\logo\speaker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42139">
            <a:off x="6572442" y="1402797"/>
            <a:ext cx="1796139" cy="151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천국</a:t>
            </a:r>
            <a:r>
              <a:rPr lang="ko-KR" altLang="en-US" b="1" dirty="0" smtClean="0"/>
              <a:t> 복음</a:t>
            </a:r>
            <a:r>
              <a:rPr lang="en-US" altLang="ko-KR" b="1" dirty="0" smtClean="0"/>
              <a:t>? </a:t>
            </a:r>
            <a:r>
              <a:rPr lang="ko-KR" altLang="en-US" b="1" dirty="0" smtClean="0">
                <a:solidFill>
                  <a:srgbClr val="C00000"/>
                </a:solidFill>
              </a:rPr>
              <a:t>세상</a:t>
            </a:r>
            <a:r>
              <a:rPr lang="ko-KR" altLang="en-US" b="1" dirty="0" smtClean="0"/>
              <a:t> 복음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pic>
        <p:nvPicPr>
          <p:cNvPr id="8" name="Picture 3" descr="C:\Users\Owner\Documents\logo\speaker 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10" y="1562099"/>
            <a:ext cx="3970519" cy="514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shutterstock_127522784 [Converted]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377" y="2396216"/>
            <a:ext cx="2072606" cy="38770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78426" y="2833817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사랑 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09433" y="3221664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은혜 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45875" y="3661820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물질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340330" y="4104882"/>
            <a:ext cx="1049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건강 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29835" y="4567132"/>
            <a:ext cx="1049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성공</a:t>
            </a:r>
            <a:r>
              <a:rPr lang="en-US" altLang="ko-KR" sz="2400" b="1" dirty="0"/>
              <a:t/>
            </a:r>
            <a:br>
              <a:rPr lang="en-US" altLang="ko-KR" sz="2400" b="1" dirty="0"/>
            </a:b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45875" y="5009936"/>
            <a:ext cx="1049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축복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89885" y="2025859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회개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70520" y="2497929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부활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26474" y="2738989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천국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364766" y="3379104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지옥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716985" y="3167890"/>
            <a:ext cx="731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재림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923941" y="3084687"/>
            <a:ext cx="131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심판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14721" y="3818656"/>
            <a:ext cx="1965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/>
              <a:t>하나님의 나라 </a:t>
            </a:r>
            <a:endParaRPr lang="en-US" sz="2400" b="1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 rot="19862991">
            <a:off x="4040676" y="1628013"/>
            <a:ext cx="893030" cy="959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b="1" dirty="0" smtClean="0"/>
              <a:t>?</a:t>
            </a:r>
            <a:endParaRPr lang="en-US" b="1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 rot="939099">
            <a:off x="4423970" y="1604126"/>
            <a:ext cx="893030" cy="9599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3450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하나님 나라</a:t>
            </a:r>
            <a:r>
              <a:rPr lang="ko-KR" altLang="en-US" b="1" dirty="0" smtClean="0"/>
              <a:t>의 </a:t>
            </a:r>
            <a:r>
              <a:rPr lang="ko-KR" altLang="en-US" b="1" dirty="0" smtClean="0">
                <a:solidFill>
                  <a:srgbClr val="C00000"/>
                </a:solidFill>
              </a:rPr>
              <a:t>정</a:t>
            </a:r>
            <a:r>
              <a:rPr lang="ko-KR" altLang="en-US" b="1" dirty="0">
                <a:solidFill>
                  <a:srgbClr val="C00000"/>
                </a:solidFill>
              </a:rPr>
              <a:t>의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하나님 나라는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하나님의 왕권과 통치가 임한 </a:t>
            </a:r>
            <a:r>
              <a:rPr lang="en-US" altLang="ko-KR" b="1" u="sng" dirty="0" smtClean="0">
                <a:solidFill>
                  <a:srgbClr val="C00000"/>
                </a:solidFill>
              </a:rPr>
              <a:t/>
            </a:r>
            <a:br>
              <a:rPr lang="en-US" altLang="ko-KR" b="1" u="sng" dirty="0" smtClean="0">
                <a:solidFill>
                  <a:srgbClr val="C00000"/>
                </a:solidFill>
              </a:rPr>
            </a:br>
            <a:r>
              <a:rPr lang="ko-KR" altLang="en-US" b="1" u="sng" dirty="0" smtClean="0">
                <a:solidFill>
                  <a:srgbClr val="C00000"/>
                </a:solidFill>
              </a:rPr>
              <a:t>모든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영역</a:t>
            </a:r>
            <a:r>
              <a:rPr lang="ko-KR" altLang="en-US" dirty="0" smtClean="0"/>
              <a:t>을 말한다</a:t>
            </a:r>
            <a:endParaRPr lang="en-US" altLang="ko-KR" dirty="0" smtClean="0"/>
          </a:p>
          <a:p>
            <a:endParaRPr lang="en-US" dirty="0"/>
          </a:p>
          <a:p>
            <a:r>
              <a:rPr lang="ko-KR" altLang="en-US" dirty="0" smtClean="0"/>
              <a:t>하나님 나라는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하나님은 나의 왕이시고 나는 </a:t>
            </a:r>
            <a:r>
              <a:rPr lang="en-US" altLang="ko-KR" b="1" u="sng" dirty="0" smtClean="0">
                <a:solidFill>
                  <a:srgbClr val="0070C0"/>
                </a:solidFill>
              </a:rPr>
              <a:t/>
            </a:r>
            <a:br>
              <a:rPr lang="en-US" altLang="ko-KR" b="1" u="sng" dirty="0" smtClean="0">
                <a:solidFill>
                  <a:srgbClr val="0070C0"/>
                </a:solidFill>
              </a:rPr>
            </a:br>
            <a:r>
              <a:rPr lang="ko-KR" altLang="en-US" b="1" u="sng" dirty="0" smtClean="0">
                <a:solidFill>
                  <a:srgbClr val="0070C0"/>
                </a:solidFill>
              </a:rPr>
              <a:t>백성인 </a:t>
            </a:r>
            <a:r>
              <a:rPr lang="ko-KR" altLang="en-US" b="1" u="sng" dirty="0" smtClean="0">
                <a:solidFill>
                  <a:srgbClr val="0070C0"/>
                </a:solidFill>
              </a:rPr>
              <a:t>관계안에 있어야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/>
              <a:t>실질적으로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/>
              <a:t>누릴 수 있다</a:t>
            </a:r>
            <a:endParaRPr lang="en-US" altLang="ko-KR" dirty="0" smtClean="0"/>
          </a:p>
          <a:p>
            <a:endParaRPr lang="en-US" dirty="0"/>
          </a:p>
          <a:p>
            <a:r>
              <a:rPr lang="ko-KR" altLang="en-US" b="1" dirty="0" smtClean="0">
                <a:solidFill>
                  <a:srgbClr val="C00000"/>
                </a:solidFill>
              </a:rPr>
              <a:t>현재적</a:t>
            </a:r>
            <a:r>
              <a:rPr lang="ko-KR" altLang="en-US" dirty="0" smtClean="0"/>
              <a:t>인 하나님 나라는 </a:t>
            </a:r>
            <a:r>
              <a:rPr lang="ko-KR" altLang="en-US" b="1" dirty="0" smtClean="0">
                <a:solidFill>
                  <a:srgbClr val="C00000"/>
                </a:solidFill>
              </a:rPr>
              <a:t>누려야 하고 </a:t>
            </a:r>
            <a:r>
              <a:rPr lang="en-US" altLang="ko-KR" b="1" dirty="0" smtClean="0">
                <a:solidFill>
                  <a:srgbClr val="C00000"/>
                </a:solidFill>
              </a:rPr>
              <a:t/>
            </a:r>
            <a:br>
              <a:rPr lang="en-US" altLang="ko-KR" b="1" dirty="0" smtClean="0">
                <a:solidFill>
                  <a:srgbClr val="C00000"/>
                </a:solidFill>
              </a:rPr>
            </a:br>
            <a:r>
              <a:rPr lang="ko-KR" altLang="en-US" b="1" dirty="0" smtClean="0">
                <a:solidFill>
                  <a:srgbClr val="0070C0"/>
                </a:solidFill>
              </a:rPr>
              <a:t>미래적</a:t>
            </a:r>
            <a:r>
              <a:rPr lang="ko-KR" altLang="en-US" dirty="0" smtClean="0"/>
              <a:t>인 하나님 </a:t>
            </a:r>
            <a:r>
              <a:rPr lang="ko-KR" altLang="en-US" dirty="0" smtClean="0"/>
              <a:t>나라는 </a:t>
            </a:r>
            <a:r>
              <a:rPr lang="ko-KR" altLang="en-US" b="1" dirty="0" smtClean="0">
                <a:solidFill>
                  <a:srgbClr val="0070C0"/>
                </a:solidFill>
              </a:rPr>
              <a:t>소망해야 한다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338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하나님 나라</a:t>
            </a:r>
            <a:r>
              <a:rPr lang="ko-KR" altLang="en-US" b="1" dirty="0" smtClean="0"/>
              <a:t>의 </a:t>
            </a:r>
            <a:r>
              <a:rPr lang="ko-KR" altLang="en-US" b="1" dirty="0" smtClean="0">
                <a:solidFill>
                  <a:srgbClr val="C00000"/>
                </a:solidFill>
              </a:rPr>
              <a:t>시작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58233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 </a:t>
            </a:r>
            <a:r>
              <a:rPr lang="ko-KR" altLang="en-US" dirty="0"/>
              <a:t>바리새인들이</a:t>
            </a:r>
            <a:r>
              <a:rPr lang="en-US" dirty="0"/>
              <a:t> </a:t>
            </a:r>
            <a:r>
              <a:rPr lang="ko-KR" altLang="en-US" dirty="0"/>
              <a:t>하나님의 나라가 어느 때에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임하나이까 </a:t>
            </a:r>
            <a:r>
              <a:rPr lang="ko-KR" altLang="en-US" dirty="0"/>
              <a:t>묻거늘</a:t>
            </a:r>
            <a:r>
              <a:rPr lang="en-US" dirty="0"/>
              <a:t> </a:t>
            </a:r>
            <a:r>
              <a:rPr lang="ko-KR" altLang="en-US" dirty="0"/>
              <a:t>예수께서 대답하여 이르시되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ko-KR" altLang="en-US" dirty="0" smtClean="0"/>
              <a:t>하나님의 </a:t>
            </a:r>
            <a:r>
              <a:rPr lang="ko-KR" altLang="en-US" dirty="0"/>
              <a:t>나라는 볼 수 있게 임하는 것이 아니요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또 </a:t>
            </a:r>
            <a:r>
              <a:rPr lang="ko-KR" altLang="en-US" dirty="0"/>
              <a:t>여기 있다 저기 있다고도 못하리니</a:t>
            </a:r>
            <a:r>
              <a:rPr lang="en-US" dirty="0"/>
              <a:t> </a:t>
            </a:r>
            <a:r>
              <a:rPr lang="ko-KR" altLang="en-US" b="1" u="sng" dirty="0">
                <a:solidFill>
                  <a:srgbClr val="0070C0"/>
                </a:solidFill>
              </a:rPr>
              <a:t>하나님의 </a:t>
            </a:r>
            <a:r>
              <a:rPr lang="en-US" altLang="ko-KR" b="1" u="sng" dirty="0" smtClean="0">
                <a:solidFill>
                  <a:srgbClr val="0070C0"/>
                </a:solidFill>
              </a:rPr>
              <a:t/>
            </a:r>
            <a:br>
              <a:rPr lang="en-US" altLang="ko-KR" b="1" u="sng" dirty="0" smtClean="0">
                <a:solidFill>
                  <a:srgbClr val="0070C0"/>
                </a:solidFill>
              </a:rPr>
            </a:br>
            <a:r>
              <a:rPr lang="ko-KR" altLang="en-US" b="1" u="sng" dirty="0" smtClean="0">
                <a:solidFill>
                  <a:srgbClr val="0070C0"/>
                </a:solidFill>
              </a:rPr>
              <a:t>나라는 </a:t>
            </a:r>
            <a:r>
              <a:rPr lang="ko-KR" altLang="en-US" b="1" u="sng" dirty="0">
                <a:solidFill>
                  <a:srgbClr val="0070C0"/>
                </a:solidFill>
              </a:rPr>
              <a:t>너희 안에 있느니라</a:t>
            </a:r>
            <a:r>
              <a:rPr lang="en-US" dirty="0" smtClean="0"/>
              <a:t>” - </a:t>
            </a:r>
            <a:r>
              <a:rPr lang="ko-KR" altLang="en-US" dirty="0" smtClean="0"/>
              <a:t>눅</a:t>
            </a:r>
            <a:r>
              <a:rPr lang="en-US" altLang="ko-KR" dirty="0" smtClean="0"/>
              <a:t>17:20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ko-KR" altLang="en-US" dirty="0"/>
              <a:t>하나님의 나라는 먹는 일과 마시는 일이 아니라</a:t>
            </a:r>
            <a:r>
              <a:rPr lang="en-US" dirty="0"/>
              <a:t>, </a:t>
            </a:r>
            <a:r>
              <a:rPr lang="ko-KR" altLang="en-US" b="1" u="sng" dirty="0">
                <a:solidFill>
                  <a:srgbClr val="C00000"/>
                </a:solidFill>
              </a:rPr>
              <a:t>성령 안에서 누리는 의와 </a:t>
            </a:r>
            <a:r>
              <a:rPr lang="ko-KR" altLang="en-US" b="1" u="sng" dirty="0" smtClean="0">
                <a:solidFill>
                  <a:srgbClr val="C00000"/>
                </a:solidFill>
              </a:rPr>
              <a:t>평화와 기쁨</a:t>
            </a:r>
            <a:r>
              <a:rPr lang="ko-KR" altLang="en-US" dirty="0" smtClean="0"/>
              <a:t>입니다</a:t>
            </a:r>
            <a:r>
              <a:rPr lang="en-US" dirty="0"/>
              <a:t>.”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</a:t>
            </a:r>
            <a:r>
              <a:rPr lang="ko-KR" altLang="en-US" dirty="0" smtClean="0"/>
              <a:t>롬</a:t>
            </a:r>
            <a:r>
              <a:rPr lang="en-US" altLang="ko-KR" dirty="0" smtClean="0"/>
              <a:t>14:17 (</a:t>
            </a:r>
            <a:r>
              <a:rPr lang="ko-KR" altLang="en-US" dirty="0" smtClean="0"/>
              <a:t>새번역</a:t>
            </a:r>
            <a:r>
              <a:rPr lang="en-US" altLang="ko-KR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55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41015" y="2900350"/>
            <a:ext cx="2183609" cy="30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하나님</a:t>
            </a:r>
            <a:r>
              <a:rPr lang="ko-KR" altLang="en-US" b="1" dirty="0" smtClean="0"/>
              <a:t> 나라의 </a:t>
            </a:r>
            <a:r>
              <a:rPr lang="ko-KR" altLang="en-US" b="1" dirty="0" smtClean="0">
                <a:solidFill>
                  <a:srgbClr val="C00000"/>
                </a:solidFill>
              </a:rPr>
              <a:t>확장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Explosion 1 4"/>
          <p:cNvSpPr/>
          <p:nvPr/>
        </p:nvSpPr>
        <p:spPr>
          <a:xfrm>
            <a:off x="457200" y="3314718"/>
            <a:ext cx="1600200" cy="2438400"/>
          </a:xfrm>
          <a:prstGeom prst="irregularSeal1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하나님나라</a:t>
            </a:r>
            <a:endParaRPr lang="en-US" b="1" dirty="0"/>
          </a:p>
        </p:txBody>
      </p:sp>
      <p:sp>
        <p:nvSpPr>
          <p:cNvPr id="9" name="Right Arrow 8"/>
          <p:cNvSpPr/>
          <p:nvPr/>
        </p:nvSpPr>
        <p:spPr>
          <a:xfrm>
            <a:off x="3395132" y="4472952"/>
            <a:ext cx="38787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93820" y="4114811"/>
            <a:ext cx="762000" cy="762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가</a:t>
            </a:r>
            <a:r>
              <a:rPr lang="ko-KR" altLang="en-US" b="1" dirty="0"/>
              <a:t>정</a:t>
            </a:r>
            <a:endParaRPr lang="en-US" b="1" dirty="0"/>
          </a:p>
        </p:txBody>
      </p:sp>
      <p:sp>
        <p:nvSpPr>
          <p:cNvPr id="11" name="Oval 10"/>
          <p:cNvSpPr/>
          <p:nvPr/>
        </p:nvSpPr>
        <p:spPr>
          <a:xfrm>
            <a:off x="5257800" y="3939552"/>
            <a:ext cx="1066800" cy="1066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직장 교회</a:t>
            </a:r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6858000" y="3756671"/>
            <a:ext cx="1600200" cy="15240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 smtClean="0"/>
              <a:t>도시 국가 열방</a:t>
            </a:r>
            <a:endParaRPr lang="en-US" b="1" dirty="0"/>
          </a:p>
        </p:txBody>
      </p:sp>
      <p:sp>
        <p:nvSpPr>
          <p:cNvPr id="15" name="Right Arrow 14"/>
          <p:cNvSpPr/>
          <p:nvPr/>
        </p:nvSpPr>
        <p:spPr>
          <a:xfrm>
            <a:off x="1684866" y="4472952"/>
            <a:ext cx="59266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4800600" y="4495811"/>
            <a:ext cx="29940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6479698" y="4518670"/>
            <a:ext cx="29940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632958" y="4130054"/>
            <a:ext cx="407989" cy="685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b="1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9752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하나님 </a:t>
            </a:r>
            <a:r>
              <a:rPr lang="ko-KR" altLang="en-US" dirty="0" smtClean="0"/>
              <a:t>나라</a:t>
            </a:r>
            <a:r>
              <a:rPr lang="ko-KR" altLang="en-US" dirty="0" smtClean="0"/>
              <a:t>의 시작과 통로는</a:t>
            </a:r>
            <a:r>
              <a:rPr lang="ko-KR" altLang="ko-KR" dirty="0"/>
              <a:t> </a:t>
            </a:r>
            <a:r>
              <a:rPr lang="ko-KR" altLang="en-US" dirty="0" smtClean="0"/>
              <a:t>바로 </a:t>
            </a:r>
            <a:r>
              <a:rPr lang="en-US" altLang="ko-KR" dirty="0" smtClean="0"/>
              <a:t>‘</a:t>
            </a:r>
            <a:r>
              <a:rPr lang="ko-KR" altLang="en-US" sz="3600" b="1" dirty="0" smtClean="0">
                <a:solidFill>
                  <a:srgbClr val="CA0000"/>
                </a:solidFill>
              </a:rPr>
              <a:t>나 자신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이다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53553" y="4201546"/>
            <a:ext cx="631098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b="1" dirty="0" smtClean="0"/>
              <a:t>통</a:t>
            </a:r>
            <a:endParaRPr lang="en-US" altLang="ko-KR" b="1" dirty="0" smtClean="0"/>
          </a:p>
          <a:p>
            <a:pPr>
              <a:lnSpc>
                <a:spcPct val="90000"/>
              </a:lnSpc>
            </a:pPr>
            <a:r>
              <a:rPr lang="ko-KR" altLang="en-US" b="1" dirty="0" smtClean="0"/>
              <a:t>로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9656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0070C0"/>
                </a:solidFill>
              </a:rPr>
              <a:t>하나님</a:t>
            </a:r>
            <a:r>
              <a:rPr lang="ko-KR" altLang="en-US" b="1" dirty="0" smtClean="0"/>
              <a:t>이 받지 않으시는 </a:t>
            </a:r>
            <a:r>
              <a:rPr lang="ko-KR" altLang="en-US" b="1" dirty="0" smtClean="0">
                <a:solidFill>
                  <a:srgbClr val="C00000"/>
                </a:solidFill>
              </a:rPr>
              <a:t>예배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625" y="1576610"/>
            <a:ext cx="8229600" cy="4308677"/>
          </a:xfrm>
        </p:spPr>
        <p:txBody>
          <a:bodyPr/>
          <a:lstStyle/>
          <a:p>
            <a:pPr marL="0" indent="0">
              <a:buNone/>
            </a:pPr>
            <a:endParaRPr lang="en-US" sz="3600" b="1" dirty="0" smtClean="0"/>
          </a:p>
          <a:p>
            <a:r>
              <a:rPr lang="en-US" sz="3600" b="1" dirty="0" smtClean="0"/>
              <a:t> </a:t>
            </a:r>
            <a:r>
              <a:rPr lang="en-US" sz="3600" dirty="0"/>
              <a:t>“ </a:t>
            </a:r>
            <a:r>
              <a:rPr lang="ko-KR" altLang="en-US" sz="3600" dirty="0"/>
              <a:t>이 백성이 입술로는 나를 존경하나 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b="1" u="sng" dirty="0" smtClean="0">
                <a:solidFill>
                  <a:srgbClr val="C00000"/>
                </a:solidFill>
              </a:rPr>
              <a:t>마음은 </a:t>
            </a:r>
            <a:r>
              <a:rPr lang="ko-KR" altLang="en-US" sz="3600" b="1" u="sng" dirty="0">
                <a:solidFill>
                  <a:srgbClr val="C00000"/>
                </a:solidFill>
              </a:rPr>
              <a:t>내게서 </a:t>
            </a:r>
            <a:r>
              <a:rPr lang="ko-KR" altLang="en-US" sz="3600" b="1" u="sng" dirty="0" smtClean="0">
                <a:solidFill>
                  <a:srgbClr val="C00000"/>
                </a:solidFill>
              </a:rPr>
              <a:t>멀도다</a:t>
            </a:r>
            <a:endParaRPr lang="en-US" altLang="ko-KR" sz="3600" b="1" u="sng" dirty="0">
              <a:solidFill>
                <a:srgbClr val="C00000"/>
              </a:solidFill>
            </a:endParaRPr>
          </a:p>
          <a:p>
            <a:endParaRPr lang="en-US" altLang="ko-KR" sz="3600" dirty="0" smtClean="0"/>
          </a:p>
          <a:p>
            <a:r>
              <a:rPr lang="ko-KR" altLang="en-US" sz="3600" dirty="0" smtClean="0"/>
              <a:t>사람의 </a:t>
            </a:r>
            <a:r>
              <a:rPr lang="ko-KR" altLang="en-US" sz="3600" dirty="0"/>
              <a:t>계명으로 교훈을 삼아 가르치니 </a:t>
            </a:r>
            <a:r>
              <a:rPr lang="en-US" altLang="ko-KR" sz="3600" dirty="0" smtClean="0"/>
              <a:t/>
            </a:r>
            <a:br>
              <a:rPr lang="en-US" altLang="ko-KR" sz="3600" dirty="0" smtClean="0"/>
            </a:br>
            <a:r>
              <a:rPr lang="ko-KR" altLang="en-US" sz="3600" b="1" u="sng" dirty="0" smtClean="0">
                <a:solidFill>
                  <a:srgbClr val="0070C0"/>
                </a:solidFill>
              </a:rPr>
              <a:t>나를 </a:t>
            </a:r>
            <a:r>
              <a:rPr lang="ko-KR" altLang="en-US" sz="3600" b="1" u="sng" dirty="0">
                <a:solidFill>
                  <a:srgbClr val="0070C0"/>
                </a:solidFill>
              </a:rPr>
              <a:t>헛되이 </a:t>
            </a:r>
            <a:r>
              <a:rPr lang="ko-KR" altLang="en-US" sz="3600" b="1" u="sng" dirty="0" smtClean="0">
                <a:solidFill>
                  <a:srgbClr val="0070C0"/>
                </a:solidFill>
              </a:rPr>
              <a:t>경배하는도다</a:t>
            </a:r>
            <a:r>
              <a:rPr lang="ko-KR" altLang="en-US" sz="3600" dirty="0" smtClean="0"/>
              <a:t> </a:t>
            </a:r>
            <a:r>
              <a:rPr lang="en-US" altLang="ko-KR" sz="3600" dirty="0" smtClean="0"/>
              <a:t>”</a:t>
            </a:r>
            <a:r>
              <a:rPr lang="ko-KR" altLang="en-US" sz="3600" dirty="0" smtClean="0"/>
              <a:t> </a:t>
            </a:r>
            <a:r>
              <a:rPr lang="en-US" altLang="ko-KR" sz="3600" dirty="0" smtClean="0"/>
              <a:t>-</a:t>
            </a:r>
            <a:r>
              <a:rPr lang="ko-KR" altLang="en-US" sz="3600" dirty="0" smtClean="0"/>
              <a:t> </a:t>
            </a:r>
            <a:r>
              <a:rPr lang="ko-KR" altLang="en-US" sz="3600" dirty="0" smtClean="0"/>
              <a:t>마 </a:t>
            </a:r>
            <a:r>
              <a:rPr lang="en-US" sz="3600" dirty="0" smtClean="0"/>
              <a:t>15:8-9 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772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내 마음의 </a:t>
            </a:r>
            <a:r>
              <a:rPr lang="ko-KR" altLang="en-US" sz="5400" b="1" dirty="0" smtClean="0">
                <a:solidFill>
                  <a:srgbClr val="C00000"/>
                </a:solidFill>
              </a:rPr>
              <a:t>왕</a:t>
            </a:r>
            <a:r>
              <a:rPr lang="ko-KR" altLang="en-US" b="1" dirty="0" smtClean="0"/>
              <a:t>은 </a:t>
            </a:r>
            <a:r>
              <a:rPr lang="ko-KR" altLang="en-US" b="1" dirty="0" smtClean="0">
                <a:solidFill>
                  <a:srgbClr val="0070C0"/>
                </a:solidFill>
              </a:rPr>
              <a:t>누구</a:t>
            </a:r>
            <a:r>
              <a:rPr lang="ko-KR" altLang="en-US" b="1" dirty="0" smtClean="0"/>
              <a:t>인가</a:t>
            </a:r>
            <a:r>
              <a:rPr lang="en-US" altLang="ko-KR" b="1" dirty="0" smtClean="0"/>
              <a:t>?</a:t>
            </a:r>
            <a:endParaRPr lang="en-US" b="1" dirty="0"/>
          </a:p>
        </p:txBody>
      </p:sp>
      <p:pic>
        <p:nvPicPr>
          <p:cNvPr id="1026" name="Picture 2" descr="C:\Users\Owner\Documents\logo\마음의 보좌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57885"/>
            <a:ext cx="2090737" cy="344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Owner\Documents\logo\마음의 보좌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06663"/>
            <a:ext cx="166687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Owner\Documents\logo\마음의 보좌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897" y="2223579"/>
            <a:ext cx="3459480" cy="345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1809936" y="3356588"/>
            <a:ext cx="1083343" cy="110185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99632" y="3694826"/>
            <a:ext cx="3236267" cy="48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2800" b="1" dirty="0" smtClean="0"/>
              <a:t>예수님</a:t>
            </a:r>
            <a:endParaRPr lang="en-US" sz="2800" b="1" dirty="0"/>
          </a:p>
        </p:txBody>
      </p:sp>
      <p:sp>
        <p:nvSpPr>
          <p:cNvPr id="11" name="Oval 10"/>
          <p:cNvSpPr/>
          <p:nvPr/>
        </p:nvSpPr>
        <p:spPr>
          <a:xfrm>
            <a:off x="6090457" y="3356588"/>
            <a:ext cx="1083343" cy="110185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97636" y="3694826"/>
            <a:ext cx="3236267" cy="48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ko-KR" altLang="en-US" sz="2800" b="1" dirty="0" smtClean="0"/>
              <a:t>나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17840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</TotalTime>
  <Words>167</Words>
  <Application>Microsoft Macintosh PowerPoint</Application>
  <PresentationFormat>On-screen Show (4:3)</PresentationFormat>
  <Paragraphs>73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KAINOS HEALING MINISTRY</vt:lpstr>
      <vt:lpstr>하나님 나라와 나의 관계</vt:lpstr>
      <vt:lpstr>왜 하나님 나라를 놓쳤을까?</vt:lpstr>
      <vt:lpstr>천국 복음? 세상 복음?</vt:lpstr>
      <vt:lpstr>하나님 나라의 정의</vt:lpstr>
      <vt:lpstr>하나님 나라의 시작</vt:lpstr>
      <vt:lpstr>하나님 나라의 확장</vt:lpstr>
      <vt:lpstr>하나님이 받지 않으시는 예배</vt:lpstr>
      <vt:lpstr>내 마음의 왕은 누구인가?</vt:lpstr>
      <vt:lpstr>하나님 나라인가? 세상인가?</vt:lpstr>
      <vt:lpstr>종교생활의 결말</vt:lpstr>
      <vt:lpstr>왜 미혹이 오는가?</vt:lpstr>
      <vt:lpstr>예수님을 왕으로 섬기라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치유 세미나</dc:title>
  <dc:creator>sarah</dc:creator>
  <cp:lastModifiedBy>Sarah Choi</cp:lastModifiedBy>
  <cp:revision>145</cp:revision>
  <dcterms:created xsi:type="dcterms:W3CDTF">2014-04-06T16:51:04Z</dcterms:created>
  <dcterms:modified xsi:type="dcterms:W3CDTF">2019-07-03T20:57:48Z</dcterms:modified>
</cp:coreProperties>
</file>