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4"/>
  </p:notesMasterIdLst>
  <p:sldIdLst>
    <p:sldId id="272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000"/>
    <a:srgbClr val="B80000"/>
    <a:srgbClr val="195815"/>
    <a:srgbClr val="894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12" autoAdjust="0"/>
    <p:restoredTop sz="95579" autoAdjust="0"/>
  </p:normalViewPr>
  <p:slideViewPr>
    <p:cSldViewPr snapToGrid="0" snapToObjects="1">
      <p:cViewPr>
        <p:scale>
          <a:sx n="121" d="100"/>
          <a:sy n="121" d="100"/>
        </p:scale>
        <p:origin x="-64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B5851-EB27-194F-BFE1-73D16B1C85C2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0AAFC-A51D-124F-B57B-9D298C7CC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5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8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9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9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8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8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0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7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7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1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8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 smtClean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2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신자의 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부르심</a:t>
            </a: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 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62098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신</a:t>
            </a:r>
            <a:r>
              <a:rPr lang="ko-KR" altLang="en-US" b="1" dirty="0">
                <a:latin typeface="나눔고딕"/>
                <a:ea typeface="나눔고딕"/>
                <a:cs typeface="나눔고딕"/>
              </a:rPr>
              <a:t>자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는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거룩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해야 한다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10709" cy="52578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평강의 하나님이 친히 너희로 온전히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거룩하게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하시고 또 너희 온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영과 혼과 몸이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우리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주 예수 그리스도 강림하실 때에 흠없게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보전되기를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원하노라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살전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5:23</a:t>
            </a:r>
            <a:endParaRPr lang="en-US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10000"/>
              </a:lnSpc>
            </a:pPr>
            <a:endParaRPr lang="en-US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1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만물보다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거짓되고 심히 부패한 것은 </a:t>
            </a:r>
            <a:r>
              <a:rPr lang="en-US" altLang="ko-KR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마음이라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누가 능히 이를 알리요마는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렘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17</a:t>
            </a:r>
            <a:r>
              <a:rPr lang="en-US" dirty="0">
                <a:latin typeface="나눔고딕"/>
                <a:ea typeface="나눔고딕"/>
                <a:cs typeface="나눔고딕"/>
              </a:rPr>
              <a:t>:9</a:t>
            </a: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2264211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왜 마음이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정결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해야만 할까</a:t>
            </a:r>
            <a:r>
              <a:rPr lang="en-US" altLang="ko-KR" b="1" dirty="0" smtClean="0">
                <a:latin typeface="나눔고딕"/>
                <a:ea typeface="나눔고딕"/>
                <a:cs typeface="나눔고딕"/>
              </a:rPr>
              <a:t>?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11299" cy="509642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입에서 나오는 것들은 마음에서 나오나니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이것이야말로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사람을 더럽게 하느니라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마음에서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나오는 것은</a:t>
            </a:r>
            <a:r>
              <a:rPr lang="ko-KR" altLang="en-US" b="1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악한 생각과 살인과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간음과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음란과 도둑질과 거짓 증언과 비방이니 이런 것들이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사람을 더럽게 하는 것이요</a:t>
            </a:r>
            <a:r>
              <a:rPr lang="ko-KR" altLang="en-US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씻지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않은 손으로 먹는 것은 사람을 더럽게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하지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못하느니라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마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15</a:t>
            </a:r>
            <a:r>
              <a:rPr lang="en-US" dirty="0">
                <a:latin typeface="나눔고딕"/>
                <a:ea typeface="나눔고딕"/>
                <a:cs typeface="나눔고딕"/>
              </a:rPr>
              <a:t>:18-20 </a:t>
            </a: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2894320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왜 마귀는 신자를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타락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시키려 할까</a:t>
            </a:r>
            <a:r>
              <a:rPr lang="en-US" altLang="ko-KR" b="1" dirty="0" smtClean="0">
                <a:latin typeface="나눔고딕"/>
                <a:ea typeface="나눔고딕"/>
                <a:cs typeface="나눔고딕"/>
              </a:rPr>
              <a:t>?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21795" cy="4959968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만일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그들이 우리 주 되신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구주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예수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그리스도를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앎으로 세상의 더러움을 피한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후에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다시 그 중에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얽매이고 지면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그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나중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형편이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처음보다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더 심하리니</a:t>
            </a:r>
            <a:r>
              <a:rPr lang="ko-KR" altLang="en-US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의의 도를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안 후에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받은 거룩한 명령을 저버리는 것보다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알지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못하는 것이 도리어 그들에게 나으니라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en-US" dirty="0" smtClean="0">
                <a:latin typeface="나눔고딕"/>
                <a:ea typeface="나눔고딕"/>
                <a:cs typeface="나눔고딕"/>
              </a:rPr>
              <a:t>–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벧후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2:20-21</a:t>
            </a:r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4078870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신자의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부르심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은 무엇일까</a:t>
            </a:r>
            <a:r>
              <a:rPr lang="en-US" altLang="ko-KR" b="1" dirty="0" smtClean="0">
                <a:latin typeface="나눔고딕"/>
                <a:ea typeface="나눔고딕"/>
                <a:cs typeface="나눔고딕"/>
              </a:rPr>
              <a:t>?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600200"/>
            <a:ext cx="8495261" cy="4875998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부르심의 두 단계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-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구원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에서 </a:t>
            </a:r>
            <a:r>
              <a:rPr lang="ko-KR" altLang="en-US" b="1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소명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으로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30000"/>
              </a:lnSpc>
            </a:pP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너희 마음의 눈을 밝히사 </a:t>
            </a:r>
            <a:r>
              <a:rPr lang="ko-KR" altLang="en-US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그의 부르심의 </a:t>
            </a:r>
            <a:r>
              <a:rPr lang="en-US" altLang="ko-KR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소망이 무엇이며</a:t>
            </a:r>
            <a:r>
              <a:rPr lang="ko-KR" altLang="en-US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성도 안에서 그 기업의 영광의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풍성함이 무엇이며그의 힘의 위력으로 역사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하심을 따라 믿는 우리에게 베푸신 능력의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지극히 크심이  어떠한 것을 </a:t>
            </a: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너희로 알게 </a:t>
            </a:r>
            <a:r>
              <a:rPr lang="en-US" altLang="ko-KR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하시기를</a:t>
            </a:r>
            <a:r>
              <a:rPr lang="ko-KR" altLang="en-US" b="1" u="sng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구하노라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엡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1:18-19</a:t>
            </a:r>
            <a:endParaRPr lang="ko-KR" alt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3751581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1015"/>
            <a:ext cx="8229600" cy="1143000"/>
          </a:xfrm>
        </p:spPr>
        <p:txBody>
          <a:bodyPr>
            <a:noAutofit/>
          </a:bodyPr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신자는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그리스도의 군사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이다</a:t>
            </a:r>
            <a:r>
              <a:rPr lang="en-US" b="1" dirty="0">
                <a:latin typeface="나눔고딕"/>
                <a:ea typeface="나눔고딕"/>
                <a:cs typeface="나눔고딕"/>
              </a:rPr>
              <a:t/>
            </a:r>
            <a:br>
              <a:rPr lang="en-US" b="1" dirty="0">
                <a:latin typeface="나눔고딕"/>
                <a:ea typeface="나눔고딕"/>
                <a:cs typeface="나눔고딕"/>
              </a:rPr>
            </a:b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0515"/>
            <a:ext cx="8229600" cy="1627851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그들에게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일어난 이런 일은 </a:t>
            </a:r>
            <a:r>
              <a:rPr lang="ko-KR" altLang="en-US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본보기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가 되고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또한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말세를 만난 우리를 </a:t>
            </a:r>
            <a:r>
              <a:rPr lang="ko-KR" altLang="en-US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깨우치기 위하여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기록되었느니라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고전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10:11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     </a:t>
            </a:r>
            <a:endParaRPr lang="en-US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4" name="Oval 3"/>
          <p:cNvSpPr/>
          <p:nvPr/>
        </p:nvSpPr>
        <p:spPr>
          <a:xfrm>
            <a:off x="855552" y="3844632"/>
            <a:ext cx="1371600" cy="1371600"/>
          </a:xfrm>
          <a:prstGeom prst="ellipse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644370" y="3844632"/>
            <a:ext cx="1371600" cy="1371600"/>
          </a:xfrm>
          <a:prstGeom prst="ellipse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151422" y="4145625"/>
            <a:ext cx="2319379" cy="724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400" b="1" dirty="0" smtClean="0">
                <a:solidFill>
                  <a:srgbClr val="B80000"/>
                </a:solidFill>
                <a:latin typeface="나눔고딕"/>
                <a:ea typeface="나눔고딕"/>
                <a:cs typeface="나눔고딕"/>
              </a:rPr>
              <a:t>노예</a:t>
            </a:r>
            <a:endParaRPr lang="en-US" sz="2400" b="1" dirty="0">
              <a:solidFill>
                <a:srgbClr val="B80000"/>
              </a:solidFill>
              <a:latin typeface="나눔고딕"/>
              <a:ea typeface="나눔고딕"/>
              <a:cs typeface="나눔고딕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950735" y="4145625"/>
            <a:ext cx="2319379" cy="724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400" b="1" dirty="0" smtClean="0">
                <a:solidFill>
                  <a:srgbClr val="B80000"/>
                </a:solidFill>
                <a:latin typeface="나눔고딕"/>
                <a:ea typeface="나눔고딕"/>
                <a:cs typeface="나눔고딕"/>
              </a:rPr>
              <a:t>백성</a:t>
            </a:r>
            <a:endParaRPr lang="en-US" sz="2400" b="1" dirty="0">
              <a:solidFill>
                <a:srgbClr val="B80000"/>
              </a:solidFill>
              <a:latin typeface="나눔고딕"/>
              <a:ea typeface="나눔고딕"/>
              <a:cs typeface="나눔고딕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810199" y="4145625"/>
            <a:ext cx="2319379" cy="724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400" b="1" smtClean="0">
                <a:solidFill>
                  <a:srgbClr val="B80000"/>
                </a:solidFill>
                <a:latin typeface="나눔고딕"/>
                <a:ea typeface="나눔고딕"/>
                <a:cs typeface="나눔고딕"/>
              </a:rPr>
              <a:t>군사</a:t>
            </a:r>
            <a:endParaRPr lang="en-US" sz="2400" b="1" dirty="0">
              <a:solidFill>
                <a:srgbClr val="B80000"/>
              </a:solidFill>
              <a:latin typeface="나눔고딕"/>
              <a:ea typeface="나눔고딕"/>
              <a:cs typeface="나눔고딕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494055" y="3842576"/>
            <a:ext cx="1371600" cy="1371600"/>
          </a:xfrm>
          <a:prstGeom prst="ellipse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5541500" y="4408442"/>
            <a:ext cx="535258" cy="1994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2655302" y="4408442"/>
            <a:ext cx="535258" cy="1994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140927" y="5331704"/>
            <a:ext cx="2319379" cy="724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400" b="1" dirty="0" smtClean="0">
                <a:latin typeface="나눔고딕"/>
                <a:ea typeface="나눔고딕"/>
                <a:cs typeface="나눔고딕"/>
              </a:rPr>
              <a:t>애굽</a:t>
            </a:r>
            <a:endParaRPr lang="en-US" sz="2400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950735" y="5331704"/>
            <a:ext cx="2319379" cy="724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400" b="1" dirty="0" smtClean="0">
                <a:latin typeface="나눔고딕"/>
                <a:ea typeface="나눔고딕"/>
                <a:cs typeface="나눔고딕"/>
              </a:rPr>
              <a:t>광야</a:t>
            </a:r>
            <a:endParaRPr lang="en-US" sz="2400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673764" y="5331704"/>
            <a:ext cx="2319379" cy="724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400" b="1" dirty="0" smtClean="0">
                <a:latin typeface="나눔고딕"/>
                <a:ea typeface="나눔고딕"/>
                <a:cs typeface="나눔고딕"/>
              </a:rPr>
              <a:t>가나안</a:t>
            </a:r>
            <a:endParaRPr lang="en-US" sz="2400" b="1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2424313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노예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에서 </a:t>
            </a:r>
            <a:r>
              <a:rPr lang="ko-KR" altLang="en-US" b="1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군사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로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바로가 너희의 말을 듣지 아니할 터인즉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내가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내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손을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애굽에 뻗쳐 여러 큰 심판을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내리고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내 군대</a:t>
            </a:r>
            <a:r>
              <a:rPr lang="en-US" dirty="0">
                <a:latin typeface="나눔고딕"/>
                <a:ea typeface="나눔고딕"/>
                <a:cs typeface="나눔고딕"/>
              </a:rPr>
              <a:t>,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내 백성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이스라엘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자손을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그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땅에서 인도하여 낼지라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출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7:4</a:t>
            </a:r>
            <a:endParaRPr lang="en-US" dirty="0" smtClean="0">
              <a:latin typeface="나눔고딕"/>
              <a:ea typeface="나눔고딕"/>
              <a:cs typeface="나눔고딕"/>
            </a:endParaRP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  <a:p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군사로 다니는 자는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자기 생활에 얽매이는 </a:t>
            </a:r>
            <a:r>
              <a:rPr lang="en-US" altLang="ko-KR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자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가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하나도 없나니 이는 군사로 모집한 자를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기쁘게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하려 함이라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딤후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2</a:t>
            </a:r>
            <a:r>
              <a:rPr lang="en-US" altLang="ko-KR" dirty="0">
                <a:latin typeface="나눔고딕"/>
                <a:ea typeface="나눔고딕"/>
                <a:cs typeface="나눔고딕"/>
              </a:rPr>
              <a:t>:4</a:t>
            </a:r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1561225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신자는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왕같은 제사장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이다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그러나 너희는 택하신 족속이요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왕 같은 </a:t>
            </a:r>
            <a:r>
              <a:rPr lang="en-US" altLang="ko-KR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제사장들이요</a:t>
            </a:r>
            <a:r>
              <a:rPr lang="ko-KR" altLang="en-US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거룩한 나라요 그의 소유가 된 백성이니 이는 너희를 어두운 데서 불러 내어 그의 빛에 들어가게 하신 이의 아름다운 덕을 선포하게 하려 하심이라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-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벧전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2:9</a:t>
            </a:r>
          </a:p>
          <a:p>
            <a:endParaRPr lang="en-US" altLang="ko-KR" dirty="0" smtClean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19054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왕같다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는 뜻은 무엇일까</a:t>
            </a:r>
            <a:r>
              <a:rPr lang="en-US" altLang="ko-KR" b="1" dirty="0" smtClean="0">
                <a:latin typeface="나눔고딕"/>
                <a:ea typeface="나눔고딕"/>
                <a:cs typeface="나눔고딕"/>
              </a:rPr>
              <a:t>?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48328" cy="506493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한 사람의 범죄로 말미암아 사망이 그 한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사람을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통하여 왕 노릇 하였은즉 더욱 은혜와 의의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선물을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넘치게 받는 자들은 한 분 예수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그리스도를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통하여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생명 안에서 왕 노릇 하리로다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롬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5:17</a:t>
            </a:r>
            <a:endParaRPr lang="en-US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endParaRPr lang="en-US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미쁘다 이 말이여</a:t>
            </a:r>
            <a:r>
              <a:rPr lang="en-US" dirty="0">
                <a:latin typeface="나눔고딕"/>
                <a:ea typeface="나눔고딕"/>
                <a:cs typeface="나눔고딕"/>
              </a:rPr>
              <a:t>,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우리가 주와 함께 죽었으면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또한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함께 살 것이요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참으면 또한 함께 왕 노릇 </a:t>
            </a:r>
            <a:r>
              <a:rPr lang="en-US" altLang="ko-KR" b="1" u="sng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b="1" u="sng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</a:br>
            <a:r>
              <a:rPr lang="ko-KR" altLang="en-US" b="1" u="sng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할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것이요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우리가 주를 부인하면 주도 우리를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부인하실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것이라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딤후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2:11-12</a:t>
            </a: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3150603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제사장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과 </a:t>
            </a:r>
            <a:r>
              <a:rPr lang="ko-KR" altLang="en-US" b="1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하나님 나라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의 회복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나눔고딕"/>
                <a:ea typeface="나눔고딕"/>
                <a:cs typeface="나눔고딕"/>
              </a:rPr>
              <a:t> </a:t>
            </a:r>
            <a:endParaRPr lang="en-US" dirty="0" smtClean="0">
              <a:latin typeface="나눔고딕"/>
              <a:ea typeface="나눔고딕"/>
              <a:cs typeface="나눔고딕"/>
            </a:endParaRPr>
          </a:p>
          <a:p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너희가 내게 대하여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제사장 나라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가 되며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거룩한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백성이 되리라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출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19</a:t>
            </a:r>
            <a:r>
              <a:rPr lang="en-US" dirty="0">
                <a:latin typeface="나눔고딕"/>
                <a:ea typeface="나눔고딕"/>
                <a:cs typeface="나눔고딕"/>
              </a:rPr>
              <a:t>:6</a:t>
            </a:r>
          </a:p>
          <a:p>
            <a:pPr marL="0" indent="0">
              <a:buNone/>
            </a:pPr>
            <a:endParaRPr lang="en-US" dirty="0">
              <a:latin typeface="나눔고딕"/>
              <a:ea typeface="나눔고딕"/>
              <a:cs typeface="나눔고딕"/>
            </a:endParaRPr>
          </a:p>
          <a:p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오직 너희는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여호와의 제사장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이라 일컬음을 얻을 것이라 사람들이 너희를 우리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하나님의 봉사자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라 할 것이며</a:t>
            </a:r>
            <a:r>
              <a:rPr lang="en-US" dirty="0">
                <a:latin typeface="나눔고딕"/>
                <a:ea typeface="나눔고딕"/>
                <a:cs typeface="나눔고딕"/>
              </a:rPr>
              <a:t> (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생략</a:t>
            </a:r>
            <a:r>
              <a:rPr lang="en-US" dirty="0">
                <a:latin typeface="나눔고딕"/>
                <a:ea typeface="나눔고딕"/>
                <a:cs typeface="나눔고딕"/>
              </a:rPr>
              <a:t>)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-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사</a:t>
            </a:r>
            <a:r>
              <a:rPr lang="en-US" dirty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61:6</a:t>
            </a: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2604553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복음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의 제사장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57644"/>
            <a:ext cx="8686801" cy="452596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3600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sz="3600" dirty="0">
                <a:latin typeface="나눔고딕"/>
                <a:ea typeface="나눔고딕"/>
                <a:cs typeface="나눔고딕"/>
              </a:rPr>
              <a:t>이 은혜는 곧 나로 이방인을 위하여</a:t>
            </a:r>
            <a:r>
              <a:rPr lang="en-US" sz="3600" dirty="0">
                <a:latin typeface="나눔고딕"/>
                <a:ea typeface="나눔고딕"/>
                <a:cs typeface="나눔고딕"/>
              </a:rPr>
              <a:t> </a:t>
            </a:r>
            <a:r>
              <a:rPr lang="en-US" sz="3600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sz="3600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그리스도</a:t>
            </a:r>
            <a:r>
              <a:rPr lang="en-US" sz="3600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sz="3600" dirty="0">
                <a:latin typeface="나눔고딕"/>
                <a:ea typeface="나눔고딕"/>
                <a:cs typeface="나눔고딕"/>
              </a:rPr>
              <a:t>예수의 일꾼이 되어 하나님의 </a:t>
            </a:r>
            <a:r>
              <a:rPr lang="en-US" altLang="ko-KR" sz="3600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3600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sz="3600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복음의 </a:t>
            </a:r>
            <a:r>
              <a:rPr lang="ko-KR" altLang="en-US" sz="3600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제사장 직분</a:t>
            </a:r>
            <a:r>
              <a:rPr lang="ko-KR" altLang="en-US" sz="3600" dirty="0">
                <a:latin typeface="나눔고딕"/>
                <a:ea typeface="나눔고딕"/>
                <a:cs typeface="나눔고딕"/>
              </a:rPr>
              <a:t>을 하게 하사 </a:t>
            </a:r>
            <a:r>
              <a:rPr lang="en-US" altLang="ko-KR" sz="3600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3600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sz="3600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이방인을</a:t>
            </a:r>
            <a:r>
              <a:rPr lang="en-US" sz="3600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sz="3600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제물로 드리는 것이</a:t>
            </a:r>
            <a:r>
              <a:rPr lang="ko-KR" altLang="en-US" sz="3600" b="1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sz="3600" dirty="0">
                <a:latin typeface="나눔고딕"/>
                <a:ea typeface="나눔고딕"/>
                <a:cs typeface="나눔고딕"/>
              </a:rPr>
              <a:t>성령 </a:t>
            </a: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안에서 </a:t>
            </a:r>
            <a:r>
              <a:rPr lang="ko-KR" altLang="en-US" sz="3600" dirty="0">
                <a:latin typeface="나눔고딕"/>
                <a:ea typeface="나눔고딕"/>
                <a:cs typeface="나눔고딕"/>
              </a:rPr>
              <a:t>되어 받으실 만하게 하려 </a:t>
            </a: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하심이라</a:t>
            </a:r>
            <a:r>
              <a:rPr lang="en-US" sz="3600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sz="3600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3600" dirty="0" smtClean="0">
                <a:latin typeface="나눔고딕"/>
                <a:ea typeface="나눔고딕"/>
                <a:cs typeface="나눔고딕"/>
              </a:rPr>
            </a:br>
            <a:r>
              <a:rPr lang="en-US" sz="3600" dirty="0" smtClean="0">
                <a:latin typeface="나눔고딕"/>
                <a:ea typeface="나눔고딕"/>
                <a:cs typeface="나눔고딕"/>
              </a:rPr>
              <a:t>–</a:t>
            </a: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 롬 </a:t>
            </a:r>
            <a:r>
              <a:rPr lang="en-US" altLang="ko-KR" sz="3600" dirty="0" smtClean="0">
                <a:latin typeface="나눔고딕"/>
                <a:ea typeface="나눔고딕"/>
                <a:cs typeface="나눔고딕"/>
              </a:rPr>
              <a:t>15</a:t>
            </a:r>
            <a:r>
              <a:rPr lang="en-US" altLang="ko-KR" sz="3600" dirty="0">
                <a:latin typeface="나눔고딕"/>
                <a:ea typeface="나눔고딕"/>
                <a:cs typeface="나눔고딕"/>
              </a:rPr>
              <a:t>:16</a:t>
            </a:r>
            <a:endParaRPr lang="en-US" sz="3600" dirty="0">
              <a:latin typeface="나눔고딕"/>
              <a:ea typeface="나눔고딕"/>
              <a:cs typeface="나눔고딕"/>
            </a:endParaRP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3794032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신자는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그리스도의 신부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이다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4170"/>
            <a:ext cx="8463776" cy="492848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자기 앞에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영광스러운</a:t>
            </a:r>
            <a:r>
              <a:rPr 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교회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로 세우사 티나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주름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잡힌 것이나 이런 것들이 없이 거룩하고 흠이 없게 하려 하심이라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엡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5</a:t>
            </a:r>
            <a:r>
              <a:rPr lang="en-US" dirty="0">
                <a:latin typeface="나눔고딕"/>
                <a:ea typeface="나눔고딕"/>
                <a:cs typeface="나눔고딕"/>
              </a:rPr>
              <a:t>:27</a:t>
            </a:r>
          </a:p>
          <a:p>
            <a:pPr>
              <a:lnSpc>
                <a:spcPct val="130000"/>
              </a:lnSpc>
            </a:pPr>
            <a:endParaRPr lang="en-US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3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이 </a:t>
            </a:r>
            <a:r>
              <a:rPr lang="ko-KR" altLang="en-US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비밀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이 크도다 나는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그리스도와</a:t>
            </a:r>
            <a:r>
              <a:rPr lang="en-US" dirty="0">
                <a:latin typeface="나눔고딕"/>
                <a:ea typeface="나눔고딕"/>
                <a:cs typeface="나눔고딕"/>
              </a:rPr>
              <a:t> 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교회에 </a:t>
            </a:r>
            <a:r>
              <a:rPr lang="en-US" altLang="ko-KR" dirty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대하여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말하노라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엡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5</a:t>
            </a:r>
            <a:r>
              <a:rPr lang="en-US" dirty="0">
                <a:latin typeface="나눔고딕"/>
                <a:ea typeface="나눔고딕"/>
                <a:cs typeface="나눔고딕"/>
              </a:rPr>
              <a:t>:32</a:t>
            </a: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3517815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</TotalTime>
  <Words>146</Words>
  <Application>Microsoft Macintosh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KAINOS HEALING MINISTRY</vt:lpstr>
      <vt:lpstr>신자의 부르심은 무엇일까?</vt:lpstr>
      <vt:lpstr>신자는 그리스도의 군사이다 </vt:lpstr>
      <vt:lpstr>노예에서 군사로</vt:lpstr>
      <vt:lpstr>신자는 왕같은 제사장이다</vt:lpstr>
      <vt:lpstr>왕같다는 뜻은 무엇일까?</vt:lpstr>
      <vt:lpstr>제사장과 하나님 나라의 회복</vt:lpstr>
      <vt:lpstr>복음의 제사장</vt:lpstr>
      <vt:lpstr>신자는 그리스도의 신부이다</vt:lpstr>
      <vt:lpstr>신자는 거룩해야 한다</vt:lpstr>
      <vt:lpstr>왜 마음이 정결해야만 할까?</vt:lpstr>
      <vt:lpstr>왜 마귀는 신자를 타락시키려 할까?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치유 세미나</dc:title>
  <dc:creator>sarah</dc:creator>
  <cp:lastModifiedBy>Sarah Choi</cp:lastModifiedBy>
  <cp:revision>138</cp:revision>
  <dcterms:created xsi:type="dcterms:W3CDTF">2014-04-06T16:51:04Z</dcterms:created>
  <dcterms:modified xsi:type="dcterms:W3CDTF">2019-01-13T00:50:49Z</dcterms:modified>
</cp:coreProperties>
</file>