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notesMasterIdLst>
    <p:notesMasterId r:id="rId11"/>
  </p:notesMasterIdLst>
  <p:sldIdLst>
    <p:sldId id="272" r:id="rId2"/>
    <p:sldId id="277" r:id="rId3"/>
    <p:sldId id="278" r:id="rId4"/>
    <p:sldId id="279" r:id="rId5"/>
    <p:sldId id="280" r:id="rId6"/>
    <p:sldId id="281" r:id="rId7"/>
    <p:sldId id="282" r:id="rId8"/>
    <p:sldId id="283" r:id="rId9"/>
    <p:sldId id="28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0000"/>
    <a:srgbClr val="B80000"/>
    <a:srgbClr val="195815"/>
    <a:srgbClr val="8941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12" autoAdjust="0"/>
    <p:restoredTop sz="95579" autoAdjust="0"/>
  </p:normalViewPr>
  <p:slideViewPr>
    <p:cSldViewPr snapToGrid="0" snapToObjects="1">
      <p:cViewPr>
        <p:scale>
          <a:sx n="121" d="100"/>
          <a:sy n="121" d="100"/>
        </p:scale>
        <p:origin x="-704" y="-2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0B5851-EB27-194F-BFE1-73D16B1C85C2}" type="datetimeFigureOut">
              <a:rPr lang="en-US" smtClean="0"/>
              <a:pPr/>
              <a:t>1/12/19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F0AAFC-A51D-124F-B57B-9D298C7CCD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5549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0EFD4F-24D5-4C38-84F3-B26FE13E5BF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128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ko-KR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1/12/19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57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1/12/19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184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1/12/19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898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1/12/19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794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1/12/19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182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1/12/19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884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1/12/19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907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1/12/19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970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1/12/19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765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1/12/19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77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pPr/>
              <a:t>1/12/19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219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pPr/>
              <a:t>1/12/19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080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3412-new-life-plant-grow-green-hope-wide.1200w.tn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60" r="19185"/>
          <a:stretch/>
        </p:blipFill>
        <p:spPr>
          <a:xfrm>
            <a:off x="-1" y="1"/>
            <a:ext cx="914400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1192" y="4565877"/>
            <a:ext cx="8713746" cy="875166"/>
          </a:xfrm>
        </p:spPr>
        <p:txBody>
          <a:bodyPr>
            <a:normAutofit/>
          </a:bodyPr>
          <a:lstStyle/>
          <a:p>
            <a:pPr algn="l"/>
            <a:r>
              <a:rPr lang="en-US" altLang="ko-KR" sz="4800" b="1" dirty="0" smtClean="0">
                <a:solidFill>
                  <a:srgbClr val="FFFFFF"/>
                </a:solidFill>
                <a:latin typeface="+mj-ea"/>
                <a:cs typeface="Adobe 고딕 Std B"/>
              </a:rPr>
              <a:t>KAINOS</a:t>
            </a:r>
            <a:r>
              <a:rPr lang="ko-KR" altLang="en-US" sz="4800" b="1" dirty="0" smtClean="0">
                <a:solidFill>
                  <a:srgbClr val="FFFFFF"/>
                </a:solidFill>
                <a:latin typeface="+mj-ea"/>
                <a:cs typeface="Adobe 고딕 Std B"/>
              </a:rPr>
              <a:t> </a:t>
            </a:r>
            <a:r>
              <a:rPr lang="en-US" altLang="ko-KR" sz="4800" b="1" dirty="0" smtClean="0">
                <a:solidFill>
                  <a:srgbClr val="FFFFFF"/>
                </a:solidFill>
                <a:latin typeface="+mj-ea"/>
                <a:cs typeface="Adobe 고딕 Std B"/>
              </a:rPr>
              <a:t>HEALING</a:t>
            </a:r>
            <a:r>
              <a:rPr lang="ko-KR" altLang="en-US" sz="4800" b="1" dirty="0" smtClean="0">
                <a:solidFill>
                  <a:srgbClr val="FFFFFF"/>
                </a:solidFill>
                <a:latin typeface="+mj-ea"/>
                <a:cs typeface="Adobe 고딕 Std B"/>
              </a:rPr>
              <a:t> </a:t>
            </a:r>
            <a:r>
              <a:rPr lang="en-US" altLang="ko-KR" sz="4800" b="1" dirty="0" smtClean="0">
                <a:solidFill>
                  <a:srgbClr val="FFFFFF"/>
                </a:solidFill>
                <a:latin typeface="+mj-ea"/>
                <a:cs typeface="Adobe 고딕 Std B"/>
              </a:rPr>
              <a:t>MINISTRY</a:t>
            </a:r>
            <a:endParaRPr lang="en-US" sz="4800" b="1" dirty="0">
              <a:solidFill>
                <a:srgbClr val="FFFFFF"/>
              </a:solidFill>
              <a:latin typeface="+mj-ea"/>
              <a:cs typeface="Adobe 고딕 Std B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5805717"/>
            <a:ext cx="9171211" cy="733837"/>
          </a:xfrm>
          <a:prstGeom prst="rect">
            <a:avLst/>
          </a:prstGeom>
          <a:solidFill>
            <a:srgbClr val="19581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8571" y="6025243"/>
            <a:ext cx="6055095" cy="581773"/>
          </a:xfrm>
        </p:spPr>
        <p:txBody>
          <a:bodyPr>
            <a:normAutofit/>
          </a:bodyPr>
          <a:lstStyle/>
          <a:p>
            <a:pPr algn="l">
              <a:lnSpc>
                <a:spcPct val="70000"/>
              </a:lnSpc>
            </a:pPr>
            <a:r>
              <a:rPr lang="ko-KR" altLang="en-US" sz="1800" dirty="0" smtClean="0">
                <a:solidFill>
                  <a:srgbClr val="FFFFFF"/>
                </a:solidFill>
                <a:latin typeface="+mj-ea"/>
                <a:ea typeface="+mj-ea"/>
                <a:cs typeface="Adobe 고딕 Std B"/>
              </a:rPr>
              <a:t>카이노스 치유</a:t>
            </a:r>
            <a:r>
              <a:rPr lang="en-US" altLang="ko-KR" sz="1800" dirty="0" smtClean="0">
                <a:solidFill>
                  <a:srgbClr val="FFFFFF"/>
                </a:solidFill>
                <a:latin typeface="+mj-ea"/>
                <a:ea typeface="+mj-ea"/>
                <a:cs typeface="Adobe 고딕 Std B"/>
              </a:rPr>
              <a:t> </a:t>
            </a:r>
            <a:r>
              <a:rPr lang="ko-KR" altLang="en-US" sz="1800" dirty="0" smtClean="0">
                <a:solidFill>
                  <a:srgbClr val="FFFFFF"/>
                </a:solidFill>
                <a:latin typeface="+mj-ea"/>
                <a:ea typeface="+mj-ea"/>
                <a:cs typeface="Adobe 고딕 Std B"/>
              </a:rPr>
              <a:t>사역원</a:t>
            </a:r>
            <a:endParaRPr lang="en-US" sz="1800" dirty="0" smtClean="0">
              <a:solidFill>
                <a:srgbClr val="FFFFFF"/>
              </a:solidFill>
              <a:latin typeface="+mj-ea"/>
              <a:ea typeface="+mj-ea"/>
              <a:cs typeface="Adobe 고딕 Std B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892" y="5848482"/>
            <a:ext cx="512538" cy="63664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-1106714" y="-125185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-889000" y="-1378857"/>
            <a:ext cx="184666" cy="369332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01687" y="898975"/>
            <a:ext cx="8006625" cy="11792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30000"/>
              </a:lnSpc>
            </a:pPr>
            <a:r>
              <a:rPr lang="ko-KR" altLang="en-US" sz="6000" b="1" dirty="0" smtClean="0">
                <a:solidFill>
                  <a:srgbClr val="000000"/>
                </a:solidFill>
                <a:latin typeface="+mj-ea"/>
                <a:cs typeface="Adobe 고딕 Std B"/>
              </a:rPr>
              <a:t>새사람의 훈련 </a:t>
            </a:r>
            <a:r>
              <a:rPr lang="en-US" altLang="ko-KR" sz="6000" b="1" dirty="0" smtClean="0">
                <a:solidFill>
                  <a:srgbClr val="000000"/>
                </a:solidFill>
                <a:latin typeface="+mj-ea"/>
                <a:cs typeface="Adobe 고딕 Std B"/>
              </a:rPr>
              <a:t>1</a:t>
            </a:r>
            <a:endParaRPr lang="en-US" sz="6000" b="1" dirty="0">
              <a:solidFill>
                <a:srgbClr val="000000"/>
              </a:solidFill>
              <a:latin typeface="+mj-ea"/>
              <a:cs typeface="Adobe 고딕 Std B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943430" y="2193720"/>
            <a:ext cx="8006625" cy="944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30000"/>
              </a:lnSpc>
            </a:pPr>
            <a:r>
              <a:rPr lang="en-US" altLang="ko-KR" sz="3200" b="1" dirty="0" smtClean="0">
                <a:solidFill>
                  <a:srgbClr val="000000"/>
                </a:solidFill>
                <a:latin typeface="+mj-ea"/>
                <a:cs typeface="Adobe 고딕 Std B"/>
              </a:rPr>
              <a:t>-</a:t>
            </a:r>
            <a:r>
              <a:rPr lang="ko-KR" altLang="en-US" sz="3200" b="1" dirty="0" smtClean="0">
                <a:solidFill>
                  <a:srgbClr val="000000"/>
                </a:solidFill>
                <a:latin typeface="+mj-ea"/>
                <a:cs typeface="Adobe 고딕 Std B"/>
              </a:rPr>
              <a:t> </a:t>
            </a:r>
            <a:r>
              <a:rPr lang="ko-KR" altLang="en-US" sz="3200" b="1" dirty="0">
                <a:solidFill>
                  <a:srgbClr val="000000"/>
                </a:solidFill>
                <a:latin typeface="+mj-ea"/>
                <a:cs typeface="Adobe 고딕 Std B"/>
              </a:rPr>
              <a:t>신자의 </a:t>
            </a:r>
            <a:r>
              <a:rPr lang="ko-KR" altLang="en-US" sz="3200" b="1" dirty="0" smtClean="0">
                <a:solidFill>
                  <a:srgbClr val="000000"/>
                </a:solidFill>
                <a:latin typeface="+mj-ea"/>
                <a:cs typeface="Adobe 고딕 Std B"/>
              </a:rPr>
              <a:t>정체성</a:t>
            </a:r>
            <a:r>
              <a:rPr lang="en-US" altLang="ko-KR" sz="3200" b="1" dirty="0" smtClean="0">
                <a:solidFill>
                  <a:srgbClr val="000000"/>
                </a:solidFill>
                <a:latin typeface="+mj-ea"/>
                <a:cs typeface="Adobe 고딕 Std B"/>
              </a:rPr>
              <a:t> -</a:t>
            </a:r>
            <a:endParaRPr lang="en-US" sz="3200" b="1" dirty="0">
              <a:solidFill>
                <a:srgbClr val="000000"/>
              </a:solidFill>
              <a:latin typeface="+mj-ea"/>
              <a:cs typeface="Adobe 고딕 Std B"/>
            </a:endParaRPr>
          </a:p>
        </p:txBody>
      </p:sp>
    </p:spTree>
    <p:extLst>
      <p:ext uri="{BB962C8B-B14F-4D97-AF65-F5344CB8AC3E}">
        <p14:creationId xmlns:p14="http://schemas.microsoft.com/office/powerpoint/2010/main" val="2620980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b="1" dirty="0" smtClean="0">
                <a:latin typeface="나눔고딕"/>
                <a:ea typeface="나눔고딕"/>
                <a:cs typeface="나눔고딕"/>
              </a:rPr>
              <a:t>내 믿음은 </a:t>
            </a:r>
            <a:r>
              <a:rPr lang="ko-KR" altLang="en-US" b="1" dirty="0" smtClean="0">
                <a:solidFill>
                  <a:schemeClr val="accent1"/>
                </a:solidFill>
                <a:latin typeface="나눔고딕"/>
                <a:ea typeface="나눔고딕"/>
                <a:cs typeface="나눔고딕"/>
              </a:rPr>
              <a:t>실제</a:t>
            </a:r>
            <a:r>
              <a:rPr lang="ko-KR" altLang="en-US" b="1" dirty="0" smtClean="0">
                <a:latin typeface="나눔고딕"/>
                <a:ea typeface="나눔고딕"/>
                <a:cs typeface="나눔고딕"/>
              </a:rPr>
              <a:t>인가</a:t>
            </a:r>
            <a:r>
              <a:rPr lang="en-US" altLang="ko-KR" b="1" dirty="0" smtClean="0">
                <a:latin typeface="나눔고딕"/>
                <a:ea typeface="나눔고딕"/>
                <a:cs typeface="나눔고딕"/>
              </a:rPr>
              <a:t>? </a:t>
            </a:r>
            <a:r>
              <a:rPr lang="ko-KR" altLang="en-US" b="1" dirty="0" smtClean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>지식</a:t>
            </a:r>
            <a:r>
              <a:rPr lang="ko-KR" altLang="en-US" b="1" dirty="0" smtClean="0">
                <a:latin typeface="나눔고딕"/>
                <a:ea typeface="나눔고딕"/>
                <a:cs typeface="나눔고딕"/>
              </a:rPr>
              <a:t>인가</a:t>
            </a:r>
            <a:r>
              <a:rPr lang="en-US" altLang="ko-KR" b="1" dirty="0" smtClean="0">
                <a:latin typeface="나눔고딕"/>
                <a:ea typeface="나눔고딕"/>
                <a:cs typeface="나눔고딕"/>
              </a:rPr>
              <a:t>?</a:t>
            </a:r>
            <a:endParaRPr lang="en-US" b="1" dirty="0">
              <a:latin typeface="나눔고딕"/>
              <a:ea typeface="나눔고딕"/>
              <a:cs typeface="나눔고딕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199" y="1647914"/>
            <a:ext cx="8558234" cy="5500045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>“</a:t>
            </a:r>
            <a:r>
              <a:rPr lang="ko-KR" altLang="en-US" b="1" u="sng" dirty="0" smtClean="0">
                <a:latin typeface="나눔고딕"/>
                <a:ea typeface="나눔고딕"/>
                <a:cs typeface="나눔고딕"/>
              </a:rPr>
              <a:t>믿음은 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바라는 것들의 </a:t>
            </a:r>
            <a:r>
              <a:rPr lang="ko-KR" altLang="en-US" b="1" u="sng" dirty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>실상이요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 보지 못하는 것들의 </a:t>
            </a:r>
            <a:r>
              <a:rPr lang="ko-KR" altLang="en-US" b="1" u="sng" dirty="0" smtClean="0">
                <a:solidFill>
                  <a:srgbClr val="0070C0"/>
                </a:solidFill>
                <a:latin typeface="나눔고딕"/>
                <a:ea typeface="나눔고딕"/>
                <a:cs typeface="나눔고딕"/>
              </a:rPr>
              <a:t>증거니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>”- 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히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 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>11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>: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>1</a:t>
            </a:r>
            <a:br>
              <a:rPr lang="en-US" altLang="ko-KR" dirty="0" smtClean="0">
                <a:latin typeface="나눔고딕"/>
                <a:ea typeface="나눔고딕"/>
                <a:cs typeface="나눔고딕"/>
              </a:rPr>
            </a:br>
            <a:endParaRPr lang="en-US" altLang="ko-KR" dirty="0" smtClean="0">
              <a:latin typeface="나눔고딕"/>
              <a:ea typeface="나눔고딕"/>
              <a:cs typeface="나눔고딕"/>
            </a:endParaRPr>
          </a:p>
          <a:p>
            <a:pPr>
              <a:lnSpc>
                <a:spcPct val="130000"/>
              </a:lnSpc>
            </a:pPr>
            <a:r>
              <a:rPr lang="en-US" dirty="0" smtClean="0">
                <a:latin typeface="나눔고딕"/>
                <a:ea typeface="나눔고딕"/>
                <a:cs typeface="나눔고딕"/>
              </a:rPr>
              <a:t>“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너희는 유혹의 욕심을 따라 썩어져가는 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구습을 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좇는 </a:t>
            </a:r>
            <a:r>
              <a:rPr lang="ko-KR" altLang="en-US" b="1" u="sng" dirty="0" smtClean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>옛사람을 벗어버리고</a:t>
            </a:r>
            <a:r>
              <a:rPr lang="ko-KR" altLang="en-US" b="1" dirty="0" smtClean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> 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오직 심령으로 새롭게 되어 하나님을 따라 의와 진리의 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거룩함으로 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지으심을 받은 </a:t>
            </a:r>
            <a:r>
              <a:rPr lang="ko-KR" altLang="en-US" b="1" u="sng" dirty="0" smtClean="0">
                <a:solidFill>
                  <a:schemeClr val="tx2"/>
                </a:solidFill>
                <a:latin typeface="나눔고딕"/>
                <a:ea typeface="나눔고딕"/>
                <a:cs typeface="나눔고딕"/>
              </a:rPr>
              <a:t>새사람을 입으라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>”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 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>- 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엡 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>4:22-24</a:t>
            </a:r>
          </a:p>
          <a:p>
            <a:pPr>
              <a:lnSpc>
                <a:spcPct val="120000"/>
              </a:lnSpc>
            </a:pPr>
            <a:endParaRPr lang="en-US" dirty="0">
              <a:latin typeface="나눔고딕"/>
              <a:ea typeface="나눔고딕"/>
              <a:cs typeface="나눔고딕"/>
            </a:endParaRPr>
          </a:p>
        </p:txBody>
      </p:sp>
    </p:spTree>
    <p:extLst>
      <p:ext uri="{BB962C8B-B14F-4D97-AF65-F5344CB8AC3E}">
        <p14:creationId xmlns:p14="http://schemas.microsoft.com/office/powerpoint/2010/main" val="792836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>
                <a:solidFill>
                  <a:srgbClr val="C00000"/>
                </a:solidFill>
                <a:latin typeface="나눔고딕 Bold"/>
                <a:ea typeface="나눔고딕 Bold"/>
                <a:cs typeface="나눔고딕 Bold"/>
              </a:rPr>
              <a:t>옛사람</a:t>
            </a:r>
            <a:r>
              <a:rPr lang="ko-KR" altLang="en-US" b="1" dirty="0" smtClean="0">
                <a:latin typeface="나눔고딕 Bold"/>
                <a:ea typeface="나눔고딕 Bold"/>
                <a:cs typeface="나눔고딕 Bold"/>
              </a:rPr>
              <a:t>인가</a:t>
            </a:r>
            <a:r>
              <a:rPr lang="en-US" altLang="ko-KR" b="1" dirty="0" smtClean="0">
                <a:latin typeface="나눔고딕 Bold"/>
                <a:ea typeface="나눔고딕 Bold"/>
                <a:cs typeface="나눔고딕 Bold"/>
              </a:rPr>
              <a:t>? </a:t>
            </a:r>
            <a:r>
              <a:rPr lang="ko-KR" altLang="en-US" b="1" dirty="0" smtClean="0">
                <a:solidFill>
                  <a:srgbClr val="0070C0"/>
                </a:solidFill>
                <a:latin typeface="나눔고딕 Bold"/>
                <a:ea typeface="나눔고딕 Bold"/>
                <a:cs typeface="나눔고딕 Bold"/>
              </a:rPr>
              <a:t>새사람</a:t>
            </a:r>
            <a:r>
              <a:rPr lang="ko-KR" altLang="en-US" b="1" dirty="0" smtClean="0">
                <a:latin typeface="나눔고딕 Bold"/>
                <a:ea typeface="나눔고딕 Bold"/>
                <a:cs typeface="나눔고딕 Bold"/>
              </a:rPr>
              <a:t>인가</a:t>
            </a:r>
            <a:r>
              <a:rPr lang="en-US" altLang="ko-KR" b="1" dirty="0" smtClean="0">
                <a:latin typeface="나눔고딕 Bold"/>
                <a:ea typeface="나눔고딕 Bold"/>
                <a:cs typeface="나눔고딕 Bold"/>
              </a:rPr>
              <a:t>?</a:t>
            </a:r>
            <a:endParaRPr lang="en-US" b="1" dirty="0">
              <a:latin typeface="나눔고딕 Bold"/>
              <a:ea typeface="나눔고딕 Bold"/>
              <a:cs typeface="나눔고딕 Bold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9444" y="2123303"/>
            <a:ext cx="5715000" cy="3770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520362" y="2123303"/>
            <a:ext cx="4029710" cy="7557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80000"/>
              </a:lnSpc>
              <a:buFont typeface="Arial"/>
              <a:buChar char="•"/>
            </a:pPr>
            <a:r>
              <a:rPr lang="ko-KR" altLang="en-US" sz="2800" b="1" dirty="0" smtClean="0">
                <a:solidFill>
                  <a:schemeClr val="tx1"/>
                </a:solidFill>
                <a:latin typeface="+mj-ea"/>
                <a:ea typeface="+mj-ea"/>
                <a:cs typeface="Adobe 고딕 Std B"/>
              </a:rPr>
              <a:t>죄</a:t>
            </a:r>
            <a:endParaRPr lang="en-US" altLang="ko-KR" sz="2800" b="1" dirty="0" smtClean="0">
              <a:solidFill>
                <a:schemeClr val="tx1"/>
              </a:solidFill>
              <a:latin typeface="+mj-ea"/>
              <a:ea typeface="+mj-ea"/>
              <a:cs typeface="Adobe 고딕 Std B"/>
            </a:endParaRPr>
          </a:p>
          <a:p>
            <a:pPr marL="342900" indent="-342900" algn="l">
              <a:lnSpc>
                <a:spcPct val="80000"/>
              </a:lnSpc>
              <a:buFont typeface="Arial"/>
              <a:buChar char="•"/>
            </a:pPr>
            <a:r>
              <a:rPr lang="ko-KR" altLang="en-US" sz="2800" b="1" dirty="0" smtClean="0">
                <a:solidFill>
                  <a:schemeClr val="tx1"/>
                </a:solidFill>
                <a:latin typeface="+mj-ea"/>
                <a:ea typeface="+mj-ea"/>
                <a:cs typeface="Adobe 고딕 Std B"/>
              </a:rPr>
              <a:t>상처</a:t>
            </a:r>
            <a:endParaRPr lang="en-US" altLang="ko-KR" sz="2800" b="1" dirty="0" smtClean="0">
              <a:solidFill>
                <a:schemeClr val="tx1"/>
              </a:solidFill>
              <a:latin typeface="+mj-ea"/>
              <a:ea typeface="+mj-ea"/>
              <a:cs typeface="Adobe 고딕 Std B"/>
            </a:endParaRPr>
          </a:p>
          <a:p>
            <a:pPr marL="342900" indent="-342900" algn="l">
              <a:lnSpc>
                <a:spcPct val="80000"/>
              </a:lnSpc>
              <a:buFont typeface="Arial"/>
              <a:buChar char="•"/>
            </a:pPr>
            <a:r>
              <a:rPr lang="ko-KR" altLang="en-US" sz="2800" b="1" dirty="0" smtClean="0">
                <a:solidFill>
                  <a:schemeClr val="tx1"/>
                </a:solidFill>
                <a:latin typeface="+mj-ea"/>
                <a:ea typeface="+mj-ea"/>
                <a:cs typeface="Adobe 고딕 Std B"/>
              </a:rPr>
              <a:t>가계의 쓴뿌리</a:t>
            </a:r>
            <a:endParaRPr lang="en-US" altLang="ko-KR" sz="2800" b="1" dirty="0" smtClean="0">
              <a:solidFill>
                <a:schemeClr val="tx1"/>
              </a:solidFill>
              <a:latin typeface="+mj-ea"/>
              <a:ea typeface="+mj-ea"/>
              <a:cs typeface="Adobe 고딕 Std B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541352" y="5293416"/>
            <a:ext cx="4029710" cy="6519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80000"/>
              </a:lnSpc>
            </a:pPr>
            <a:r>
              <a:rPr lang="ko-KR" altLang="en-US" sz="2800" b="1" dirty="0" smtClean="0">
                <a:solidFill>
                  <a:schemeClr val="tx1"/>
                </a:solidFill>
                <a:latin typeface="+mj-ea"/>
                <a:ea typeface="+mj-ea"/>
                <a:cs typeface="Adobe 고딕 Std B"/>
              </a:rPr>
              <a:t>옛사람을 벗고</a:t>
            </a:r>
            <a:endParaRPr lang="en-US" altLang="ko-KR" sz="2800" b="1" dirty="0" smtClean="0">
              <a:solidFill>
                <a:schemeClr val="tx1"/>
              </a:solidFill>
              <a:latin typeface="+mj-ea"/>
              <a:ea typeface="+mj-ea"/>
              <a:cs typeface="Adobe 고딕 Std B"/>
            </a:endParaRPr>
          </a:p>
          <a:p>
            <a:pPr algn="l">
              <a:lnSpc>
                <a:spcPct val="80000"/>
              </a:lnSpc>
            </a:pPr>
            <a:r>
              <a:rPr lang="ko-KR" altLang="en-US" sz="2800" b="1" dirty="0" smtClean="0">
                <a:solidFill>
                  <a:schemeClr val="tx1"/>
                </a:solidFill>
                <a:latin typeface="+mj-ea"/>
                <a:ea typeface="+mj-ea"/>
                <a:cs typeface="Adobe 고딕 Std B"/>
              </a:rPr>
              <a:t>엡 </a:t>
            </a:r>
            <a:r>
              <a:rPr lang="en-US" altLang="ko-KR" sz="2800" b="1" dirty="0" smtClean="0">
                <a:solidFill>
                  <a:schemeClr val="tx1"/>
                </a:solidFill>
                <a:latin typeface="+mj-ea"/>
                <a:ea typeface="+mj-ea"/>
                <a:cs typeface="Adobe 고딕 Std B"/>
              </a:rPr>
              <a:t>4:22</a:t>
            </a:r>
            <a:endParaRPr lang="en-US" altLang="ko-KR" sz="2800" b="1" dirty="0" smtClean="0">
              <a:solidFill>
                <a:schemeClr val="tx1"/>
              </a:solidFill>
              <a:latin typeface="+mj-ea"/>
              <a:ea typeface="+mj-ea"/>
              <a:cs typeface="Adobe 고딕 Std B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4135609" y="5293416"/>
            <a:ext cx="4029710" cy="6519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80000"/>
              </a:lnSpc>
            </a:pPr>
            <a:r>
              <a:rPr lang="ko-KR" altLang="en-US" sz="2800" b="1" dirty="0" smtClean="0">
                <a:solidFill>
                  <a:schemeClr val="tx1"/>
                </a:solidFill>
                <a:latin typeface="+mj-ea"/>
                <a:ea typeface="+mj-ea"/>
                <a:cs typeface="Adobe 고딕 Std B"/>
              </a:rPr>
              <a:t>새 사람을 입으라</a:t>
            </a:r>
            <a:endParaRPr lang="en-US" altLang="ko-KR" sz="2800" b="1" dirty="0" smtClean="0">
              <a:solidFill>
                <a:schemeClr val="tx1"/>
              </a:solidFill>
              <a:latin typeface="+mj-ea"/>
              <a:ea typeface="+mj-ea"/>
              <a:cs typeface="Adobe 고딕 Std B"/>
            </a:endParaRPr>
          </a:p>
          <a:p>
            <a:pPr algn="l">
              <a:lnSpc>
                <a:spcPct val="80000"/>
              </a:lnSpc>
            </a:pPr>
            <a:r>
              <a:rPr lang="ko-KR" altLang="en-US" sz="2800" b="1" dirty="0" smtClean="0">
                <a:solidFill>
                  <a:schemeClr val="tx1"/>
                </a:solidFill>
                <a:latin typeface="+mj-ea"/>
                <a:ea typeface="+mj-ea"/>
                <a:cs typeface="Adobe 고딕 Std B"/>
              </a:rPr>
              <a:t>엡 </a:t>
            </a:r>
            <a:r>
              <a:rPr lang="en-US" altLang="ko-KR" sz="2800" b="1" dirty="0" smtClean="0">
                <a:solidFill>
                  <a:schemeClr val="tx1"/>
                </a:solidFill>
                <a:latin typeface="+mj-ea"/>
                <a:ea typeface="+mj-ea"/>
                <a:cs typeface="Adobe 고딕 Std B"/>
              </a:rPr>
              <a:t>4:24</a:t>
            </a:r>
            <a:endParaRPr lang="en-US" altLang="ko-KR" sz="2800" b="1" dirty="0" smtClean="0">
              <a:solidFill>
                <a:schemeClr val="tx1"/>
              </a:solidFill>
              <a:latin typeface="+mj-ea"/>
              <a:ea typeface="+mj-ea"/>
              <a:cs typeface="Adobe 고딕 Std B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913433" y="2504889"/>
            <a:ext cx="230896" cy="2407366"/>
          </a:xfrm>
          <a:prstGeom prst="rect">
            <a:avLst/>
          </a:prstGeom>
          <a:solidFill>
            <a:srgbClr val="CA0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16200000">
            <a:off x="7913432" y="2538500"/>
            <a:ext cx="230898" cy="1406375"/>
          </a:xfrm>
          <a:prstGeom prst="rect">
            <a:avLst/>
          </a:prstGeom>
          <a:solidFill>
            <a:srgbClr val="CA0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6265674" y="3815395"/>
            <a:ext cx="661201" cy="278150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2252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>
                <a:latin typeface="나눔고딕"/>
                <a:ea typeface="나눔고딕"/>
                <a:cs typeface="나눔고딕"/>
              </a:rPr>
              <a:t>새사람은 새로운 </a:t>
            </a:r>
            <a:r>
              <a:rPr lang="ko-KR" altLang="en-US" b="1" dirty="0" smtClean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>피조물</a:t>
            </a:r>
            <a:r>
              <a:rPr lang="ko-KR" altLang="en-US" b="1" dirty="0" smtClean="0">
                <a:latin typeface="나눔고딕"/>
                <a:ea typeface="나눔고딕"/>
                <a:cs typeface="나눔고딕"/>
              </a:rPr>
              <a:t>이다</a:t>
            </a:r>
            <a:endParaRPr lang="en-US" b="1" dirty="0">
              <a:latin typeface="나눔고딕"/>
              <a:ea typeface="나눔고딕"/>
              <a:cs typeface="나눔고딕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595431"/>
            <a:ext cx="8495261" cy="4975233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</a:pPr>
            <a:r>
              <a:rPr lang="en-US" dirty="0" smtClean="0">
                <a:latin typeface="나눔고딕"/>
                <a:ea typeface="나눔고딕"/>
                <a:cs typeface="나눔고딕"/>
              </a:rPr>
              <a:t>“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그런즉 누구든지 그리스도 안에 있으면 </a:t>
            </a:r>
            <a:r>
              <a:rPr lang="ko-KR" altLang="en-US" b="1" u="sng" dirty="0" smtClean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>새로운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 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>(</a:t>
            </a:r>
            <a:r>
              <a:rPr lang="en-US" altLang="ko-KR" b="1" u="sng" dirty="0" err="1" smtClean="0">
                <a:solidFill>
                  <a:srgbClr val="0070C0"/>
                </a:solidFill>
                <a:latin typeface="나눔고딕"/>
                <a:ea typeface="나눔고딕"/>
                <a:cs typeface="나눔고딕"/>
              </a:rPr>
              <a:t>Kainos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>)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 </a:t>
            </a:r>
            <a:r>
              <a:rPr lang="ko-KR" altLang="en-US" b="1" u="sng" dirty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>피조물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이라 이전 것은 지나갔으니 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보라 새 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>(</a:t>
            </a:r>
            <a:r>
              <a:rPr lang="en-US" altLang="ko-KR" b="1" dirty="0" err="1" smtClean="0">
                <a:solidFill>
                  <a:srgbClr val="0070C0"/>
                </a:solidFill>
                <a:latin typeface="나눔고딕"/>
                <a:ea typeface="나눔고딕"/>
                <a:cs typeface="나눔고딕"/>
              </a:rPr>
              <a:t>Kainos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>)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 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것이 되었도다</a:t>
            </a:r>
            <a:r>
              <a:rPr lang="en-US" dirty="0">
                <a:latin typeface="나눔고딕"/>
                <a:ea typeface="나눔고딕"/>
                <a:cs typeface="나눔고딕"/>
              </a:rPr>
              <a:t>” </a:t>
            </a:r>
            <a:r>
              <a:rPr lang="en-US" dirty="0" smtClean="0">
                <a:latin typeface="나눔고딕"/>
                <a:ea typeface="나눔고딕"/>
                <a:cs typeface="나눔고딕"/>
              </a:rPr>
              <a:t>– 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고후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 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>5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>: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>17</a:t>
            </a:r>
          </a:p>
          <a:p>
            <a:pPr marL="0" indent="0">
              <a:lnSpc>
                <a:spcPct val="120000"/>
              </a:lnSpc>
              <a:buNone/>
            </a:pPr>
            <a:endParaRPr lang="en-US" altLang="ko-KR" dirty="0" smtClean="0">
              <a:latin typeface="나눔고딕"/>
              <a:ea typeface="나눔고딕"/>
              <a:cs typeface="나눔고딕"/>
            </a:endParaRPr>
          </a:p>
          <a:p>
            <a:pPr>
              <a:lnSpc>
                <a:spcPct val="120000"/>
              </a:lnSpc>
            </a:pPr>
            <a:r>
              <a:rPr lang="en-US" dirty="0" smtClean="0">
                <a:latin typeface="나눔고딕"/>
                <a:ea typeface="나눔고딕"/>
                <a:cs typeface="나눔고딕"/>
              </a:rPr>
              <a:t>“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새 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>(</a:t>
            </a:r>
            <a:r>
              <a:rPr lang="en-US" altLang="ko-KR" b="1" dirty="0" err="1" smtClean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>Neos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>)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 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포도주는 새 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>(</a:t>
            </a:r>
            <a:r>
              <a:rPr lang="en-US" altLang="ko-KR" b="1" dirty="0" err="1">
                <a:solidFill>
                  <a:srgbClr val="0070C0"/>
                </a:solidFill>
                <a:latin typeface="나눔고딕"/>
                <a:ea typeface="나눔고딕"/>
                <a:cs typeface="나눔고딕"/>
              </a:rPr>
              <a:t>K</a:t>
            </a:r>
            <a:r>
              <a:rPr lang="en-US" altLang="ko-KR" b="1" dirty="0" err="1" smtClean="0">
                <a:solidFill>
                  <a:srgbClr val="0070C0"/>
                </a:solidFill>
                <a:latin typeface="나눔고딕"/>
                <a:ea typeface="나눔고딕"/>
                <a:cs typeface="나눔고딕"/>
              </a:rPr>
              <a:t>ainos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>) 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부대에</a:t>
            </a:r>
            <a:r>
              <a:rPr lang="en-US" dirty="0" smtClean="0">
                <a:latin typeface="나눔고딕"/>
                <a:ea typeface="나눔고딕"/>
                <a:cs typeface="나눔고딕"/>
              </a:rPr>
              <a:t>”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 </a:t>
            </a:r>
            <a:r>
              <a:rPr lang="en-US" dirty="0" smtClean="0">
                <a:latin typeface="나눔고딕"/>
                <a:ea typeface="나눔고딕"/>
                <a:cs typeface="나눔고딕"/>
              </a:rPr>
              <a:t>– 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마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 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>9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>:17</a:t>
            </a:r>
          </a:p>
          <a:p>
            <a:pPr>
              <a:lnSpc>
                <a:spcPct val="120000"/>
              </a:lnSpc>
            </a:pPr>
            <a:endParaRPr lang="en-US" altLang="ko-KR" dirty="0" smtClean="0">
              <a:latin typeface="나눔고딕"/>
              <a:ea typeface="나눔고딕"/>
              <a:cs typeface="나눔고딕"/>
            </a:endParaRPr>
          </a:p>
          <a:p>
            <a:pPr>
              <a:lnSpc>
                <a:spcPct val="120000"/>
              </a:lnSpc>
            </a:pPr>
            <a:r>
              <a:rPr lang="en-US" dirty="0">
                <a:latin typeface="나눔고딕"/>
                <a:ea typeface="나눔고딕"/>
                <a:cs typeface="나눔고딕"/>
              </a:rPr>
              <a:t>“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우리가 다 수건을 벗은 얼굴로 거울을 보는 것같이 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/>
            </a:r>
            <a:br>
              <a:rPr lang="en-US" altLang="ko-KR" dirty="0" smtClean="0">
                <a:latin typeface="나눔고딕"/>
                <a:ea typeface="나눔고딕"/>
                <a:cs typeface="나눔고딕"/>
              </a:rPr>
            </a:b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주의 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영광을 보매 저와 같은 형상으로 화하여 </a:t>
            </a:r>
            <a:r>
              <a:rPr lang="ko-KR" altLang="en-US" b="1" u="sng" dirty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>영광으로 </a:t>
            </a:r>
            <a:r>
              <a:rPr lang="en-US" altLang="ko-KR" b="1" u="sng" dirty="0" smtClean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/>
            </a:r>
            <a:br>
              <a:rPr lang="en-US" altLang="ko-KR" b="1" u="sng" dirty="0" smtClean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</a:br>
            <a:r>
              <a:rPr lang="ko-KR" altLang="en-US" b="1" u="sng" dirty="0" smtClean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>영광에 </a:t>
            </a:r>
            <a:r>
              <a:rPr lang="ko-KR" altLang="en-US" b="1" u="sng" dirty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>이르니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 곧 주의 영으로 말미암음이니라</a:t>
            </a:r>
            <a:r>
              <a:rPr lang="en-US" dirty="0" smtClean="0">
                <a:latin typeface="나눔고딕"/>
                <a:ea typeface="나눔고딕"/>
                <a:cs typeface="나눔고딕"/>
              </a:rPr>
              <a:t>”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 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/>
            </a:r>
            <a:br>
              <a:rPr lang="en-US" altLang="ko-KR" dirty="0" smtClean="0">
                <a:latin typeface="나눔고딕"/>
                <a:ea typeface="나눔고딕"/>
                <a:cs typeface="나눔고딕"/>
              </a:rPr>
            </a:br>
            <a:r>
              <a:rPr lang="en-US" dirty="0" smtClean="0">
                <a:latin typeface="나눔고딕"/>
                <a:ea typeface="나눔고딕"/>
                <a:cs typeface="나눔고딕"/>
              </a:rPr>
              <a:t>- 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고후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 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>3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>:18</a:t>
            </a:r>
            <a:endParaRPr lang="en-US" dirty="0">
              <a:latin typeface="나눔고딕"/>
              <a:ea typeface="나눔고딕"/>
              <a:cs typeface="나눔고딕"/>
            </a:endParaRPr>
          </a:p>
          <a:p>
            <a:pPr>
              <a:lnSpc>
                <a:spcPct val="120000"/>
              </a:lnSpc>
            </a:pPr>
            <a:endParaRPr lang="en-US" altLang="ko-KR" dirty="0" smtClean="0">
              <a:latin typeface="나눔고딕"/>
              <a:ea typeface="나눔고딕"/>
              <a:cs typeface="나눔고딕"/>
            </a:endParaRPr>
          </a:p>
          <a:p>
            <a:pPr>
              <a:lnSpc>
                <a:spcPct val="120000"/>
              </a:lnSpc>
            </a:pPr>
            <a:endParaRPr lang="en-US" altLang="ko-KR" dirty="0" smtClean="0">
              <a:latin typeface="나눔고딕"/>
              <a:ea typeface="나눔고딕"/>
              <a:cs typeface="나눔고딕"/>
            </a:endParaRPr>
          </a:p>
          <a:p>
            <a:pPr>
              <a:lnSpc>
                <a:spcPct val="120000"/>
              </a:lnSpc>
            </a:pPr>
            <a:endParaRPr lang="en-US" dirty="0">
              <a:latin typeface="나눔고딕"/>
              <a:ea typeface="나눔고딕"/>
              <a:cs typeface="나눔고딕"/>
            </a:endParaRPr>
          </a:p>
          <a:p>
            <a:pPr>
              <a:lnSpc>
                <a:spcPct val="120000"/>
              </a:lnSpc>
            </a:pPr>
            <a:endParaRPr lang="en-US" dirty="0">
              <a:latin typeface="나눔고딕"/>
              <a:ea typeface="나눔고딕"/>
              <a:cs typeface="나눔고딕"/>
            </a:endParaRPr>
          </a:p>
        </p:txBody>
      </p:sp>
    </p:spTree>
    <p:extLst>
      <p:ext uri="{BB962C8B-B14F-4D97-AF65-F5344CB8AC3E}">
        <p14:creationId xmlns:p14="http://schemas.microsoft.com/office/powerpoint/2010/main" val="692654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>
                <a:latin typeface="나눔고딕"/>
                <a:ea typeface="나눔고딕"/>
                <a:cs typeface="나눔고딕"/>
              </a:rPr>
              <a:t>새사람은 </a:t>
            </a:r>
            <a:r>
              <a:rPr lang="ko-KR" altLang="en-US" b="1" dirty="0" smtClean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>성령</a:t>
            </a:r>
            <a:r>
              <a:rPr lang="ko-KR" altLang="en-US" b="1" dirty="0" smtClean="0">
                <a:latin typeface="나눔고딕"/>
                <a:ea typeface="나눔고딕"/>
                <a:cs typeface="나눔고딕"/>
              </a:rPr>
              <a:t>을 모신 </a:t>
            </a:r>
            <a:r>
              <a:rPr lang="ko-KR" altLang="en-US" b="1" dirty="0" smtClean="0">
                <a:solidFill>
                  <a:srgbClr val="0070C0"/>
                </a:solidFill>
                <a:latin typeface="나눔고딕"/>
                <a:ea typeface="나눔고딕"/>
                <a:cs typeface="나눔고딕"/>
              </a:rPr>
              <a:t>성전</a:t>
            </a:r>
            <a:r>
              <a:rPr lang="ko-KR" altLang="en-US" b="1" dirty="0" smtClean="0">
                <a:latin typeface="나눔고딕"/>
                <a:ea typeface="나눔고딕"/>
                <a:cs typeface="나눔고딕"/>
              </a:rPr>
              <a:t>이다</a:t>
            </a:r>
            <a:endParaRPr lang="en-US" b="1" dirty="0">
              <a:latin typeface="나눔고딕"/>
              <a:ea typeface="나눔고딕"/>
              <a:cs typeface="나눔고딕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5928"/>
            <a:ext cx="8495262" cy="4891903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30000"/>
              </a:lnSpc>
            </a:pPr>
            <a:r>
              <a:rPr lang="en-US" dirty="0" smtClean="0">
                <a:latin typeface="나눔고딕"/>
                <a:ea typeface="나눔고딕"/>
                <a:cs typeface="나눔고딕"/>
              </a:rPr>
              <a:t>“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너희가 </a:t>
            </a:r>
            <a:r>
              <a:rPr lang="ko-KR" altLang="en-US" b="1" u="sng" dirty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>하나님의 성전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인 것과 하나님의 성령이 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/>
            </a:r>
            <a:br>
              <a:rPr lang="en-US" altLang="ko-KR" dirty="0" smtClean="0">
                <a:latin typeface="나눔고딕"/>
                <a:ea typeface="나눔고딕"/>
                <a:cs typeface="나눔고딕"/>
              </a:rPr>
            </a:b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너희 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안에 거하시는 것을 알지 못하느뇨</a:t>
            </a:r>
            <a:r>
              <a:rPr lang="en-US" dirty="0">
                <a:latin typeface="나눔고딕"/>
                <a:ea typeface="나눔고딕"/>
                <a:cs typeface="나눔고딕"/>
              </a:rPr>
              <a:t>” </a:t>
            </a:r>
            <a:r>
              <a:rPr lang="en-US" dirty="0" smtClean="0">
                <a:latin typeface="나눔고딕"/>
                <a:ea typeface="나눔고딕"/>
                <a:cs typeface="나눔고딕"/>
              </a:rPr>
              <a:t>– 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고전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 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>3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>:16</a:t>
            </a:r>
          </a:p>
          <a:p>
            <a:pPr>
              <a:lnSpc>
                <a:spcPct val="130000"/>
              </a:lnSpc>
            </a:pPr>
            <a:endParaRPr lang="en-US" altLang="ko-KR" dirty="0" smtClean="0">
              <a:latin typeface="나눔고딕"/>
              <a:ea typeface="나눔고딕"/>
              <a:cs typeface="나눔고딕"/>
            </a:endParaRPr>
          </a:p>
          <a:p>
            <a:pPr>
              <a:lnSpc>
                <a:spcPct val="130000"/>
              </a:lnSpc>
            </a:pPr>
            <a:r>
              <a:rPr lang="en-US" dirty="0">
                <a:latin typeface="나눔고딕"/>
                <a:ea typeface="나눔고딕"/>
                <a:cs typeface="나눔고딕"/>
              </a:rPr>
              <a:t>“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그날에는 내가 아버지 안에 너희가 내 안에</a:t>
            </a:r>
            <a:r>
              <a:rPr lang="en-US" dirty="0">
                <a:latin typeface="나눔고딕"/>
                <a:ea typeface="나눔고딕"/>
                <a:cs typeface="나눔고딕"/>
              </a:rPr>
              <a:t>, </a:t>
            </a:r>
            <a:r>
              <a:rPr lang="en-US" dirty="0" smtClean="0">
                <a:latin typeface="나눔고딕"/>
                <a:ea typeface="나눔고딕"/>
                <a:cs typeface="나눔고딕"/>
              </a:rPr>
              <a:t/>
            </a:r>
            <a:br>
              <a:rPr lang="en-US" dirty="0" smtClean="0">
                <a:latin typeface="나눔고딕"/>
                <a:ea typeface="나눔고딕"/>
                <a:cs typeface="나눔고딕"/>
              </a:rPr>
            </a:br>
            <a:r>
              <a:rPr lang="ko-KR" altLang="en-US" b="1" u="sng" dirty="0" smtClean="0">
                <a:solidFill>
                  <a:srgbClr val="0070C0"/>
                </a:solidFill>
                <a:latin typeface="나눔고딕"/>
                <a:ea typeface="나눔고딕"/>
                <a:cs typeface="나눔고딕"/>
              </a:rPr>
              <a:t>내가 </a:t>
            </a:r>
            <a:r>
              <a:rPr lang="ko-KR" altLang="en-US" b="1" u="sng" dirty="0">
                <a:solidFill>
                  <a:srgbClr val="0070C0"/>
                </a:solidFill>
                <a:latin typeface="나눔고딕"/>
                <a:ea typeface="나눔고딕"/>
                <a:cs typeface="나눔고딕"/>
              </a:rPr>
              <a:t>너희 안에 있는 것을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 너희가 알리라</a:t>
            </a:r>
            <a:r>
              <a:rPr lang="en-US" dirty="0" smtClean="0">
                <a:latin typeface="나눔고딕"/>
                <a:ea typeface="나눔고딕"/>
                <a:cs typeface="나눔고딕"/>
              </a:rPr>
              <a:t>” –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 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요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 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>14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>:20</a:t>
            </a:r>
          </a:p>
          <a:p>
            <a:pPr>
              <a:lnSpc>
                <a:spcPct val="130000"/>
              </a:lnSpc>
            </a:pPr>
            <a:endParaRPr lang="en-US" altLang="ko-KR" dirty="0" smtClean="0">
              <a:latin typeface="나눔고딕"/>
              <a:ea typeface="나눔고딕"/>
              <a:cs typeface="나눔고딕"/>
            </a:endParaRPr>
          </a:p>
          <a:p>
            <a:pPr>
              <a:lnSpc>
                <a:spcPct val="130000"/>
              </a:lnSpc>
            </a:pPr>
            <a:r>
              <a:rPr lang="en-US" dirty="0">
                <a:latin typeface="나눔고딕"/>
                <a:ea typeface="나눔고딕"/>
                <a:cs typeface="나눔고딕"/>
              </a:rPr>
              <a:t>“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내가 아버지께로서 너희에게 보낼 보혜사 곧 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/>
            </a:r>
            <a:br>
              <a:rPr lang="en-US" altLang="ko-KR" dirty="0" smtClean="0">
                <a:latin typeface="나눔고딕"/>
                <a:ea typeface="나눔고딕"/>
                <a:cs typeface="나눔고딕"/>
              </a:rPr>
            </a:b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아버지께로서 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나오시는 진리의 성령이 오실 때에 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/>
            </a:r>
            <a:br>
              <a:rPr lang="en-US" altLang="ko-KR" dirty="0" smtClean="0">
                <a:latin typeface="나눔고딕"/>
                <a:ea typeface="나눔고딕"/>
                <a:cs typeface="나눔고딕"/>
              </a:rPr>
            </a:br>
            <a:r>
              <a:rPr lang="ko-KR" altLang="en-US" b="1" u="sng" dirty="0" smtClean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>그가 </a:t>
            </a:r>
            <a:r>
              <a:rPr lang="ko-KR" altLang="en-US" b="1" u="sng" dirty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>나를 </a:t>
            </a:r>
            <a:r>
              <a:rPr lang="ko-KR" altLang="en-US" b="1" u="sng" dirty="0" smtClean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>증거하실 </a:t>
            </a:r>
            <a:r>
              <a:rPr lang="ko-KR" altLang="en-US" b="1" u="sng" dirty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>것이요</a:t>
            </a:r>
            <a:r>
              <a:rPr lang="en-US" dirty="0" smtClean="0">
                <a:latin typeface="나눔고딕"/>
                <a:ea typeface="나눔고딕"/>
                <a:cs typeface="나눔고딕"/>
              </a:rPr>
              <a:t>”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 </a:t>
            </a:r>
            <a:r>
              <a:rPr lang="en-US" dirty="0" smtClean="0">
                <a:latin typeface="나눔고딕"/>
                <a:ea typeface="나눔고딕"/>
                <a:cs typeface="나눔고딕"/>
              </a:rPr>
              <a:t>-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 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요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 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>15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>:26</a:t>
            </a:r>
            <a:endParaRPr lang="en-US" dirty="0">
              <a:latin typeface="나눔고딕"/>
              <a:ea typeface="나눔고딕"/>
              <a:cs typeface="나눔고딕"/>
            </a:endParaRPr>
          </a:p>
          <a:p>
            <a:endParaRPr lang="en-US" dirty="0">
              <a:latin typeface="나눔고딕"/>
              <a:ea typeface="나눔고딕"/>
              <a:cs typeface="나눔고딕"/>
            </a:endParaRPr>
          </a:p>
        </p:txBody>
      </p:sp>
    </p:spTree>
    <p:extLst>
      <p:ext uri="{BB962C8B-B14F-4D97-AF65-F5344CB8AC3E}">
        <p14:creationId xmlns:p14="http://schemas.microsoft.com/office/powerpoint/2010/main" val="32463051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3600" b="1" dirty="0" smtClean="0">
                <a:latin typeface="나눔고딕"/>
                <a:ea typeface="나눔고딕"/>
                <a:cs typeface="나눔고딕"/>
              </a:rPr>
              <a:t>새사람은 사탄의 권세에서 </a:t>
            </a:r>
            <a:r>
              <a:rPr lang="ko-KR" altLang="en-US" sz="3600" b="1" dirty="0" smtClean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>해방</a:t>
            </a:r>
            <a:r>
              <a:rPr lang="ko-KR" altLang="en-US" sz="3600" b="1" dirty="0" smtClean="0">
                <a:latin typeface="나눔고딕"/>
                <a:ea typeface="나눔고딕"/>
                <a:cs typeface="나눔고딕"/>
              </a:rPr>
              <a:t>되었다</a:t>
            </a:r>
            <a:endParaRPr lang="en-US" sz="3600" b="1" dirty="0">
              <a:latin typeface="나눔고딕"/>
              <a:ea typeface="나눔고딕"/>
              <a:cs typeface="나눔고딕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58233" cy="5022946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</a:pPr>
            <a:r>
              <a:rPr lang="en-US" sz="2800" dirty="0">
                <a:latin typeface="나눔고딕"/>
                <a:ea typeface="나눔고딕"/>
                <a:cs typeface="나눔고딕"/>
              </a:rPr>
              <a:t>“</a:t>
            </a:r>
            <a:r>
              <a:rPr lang="ko-KR" altLang="en-US" sz="2800" dirty="0">
                <a:latin typeface="나눔고딕"/>
                <a:ea typeface="나눔고딕"/>
                <a:cs typeface="나눔고딕"/>
              </a:rPr>
              <a:t>이는 그리스도 예수 안에 있는 생명의 성령의 법이 </a:t>
            </a:r>
            <a:r>
              <a:rPr lang="en-US" altLang="ko-KR" sz="2800" dirty="0" smtClean="0">
                <a:latin typeface="나눔고딕"/>
                <a:ea typeface="나눔고딕"/>
                <a:cs typeface="나눔고딕"/>
              </a:rPr>
              <a:t/>
            </a:r>
            <a:br>
              <a:rPr lang="en-US" altLang="ko-KR" sz="2800" dirty="0" smtClean="0">
                <a:latin typeface="나눔고딕"/>
                <a:ea typeface="나눔고딕"/>
                <a:cs typeface="나눔고딕"/>
              </a:rPr>
            </a:br>
            <a:r>
              <a:rPr lang="ko-KR" altLang="en-US" sz="2800" b="1" u="sng" dirty="0" smtClean="0">
                <a:solidFill>
                  <a:srgbClr val="0070C0"/>
                </a:solidFill>
                <a:latin typeface="나눔고딕"/>
                <a:ea typeface="나눔고딕"/>
                <a:cs typeface="나눔고딕"/>
              </a:rPr>
              <a:t>죄와 </a:t>
            </a:r>
            <a:r>
              <a:rPr lang="ko-KR" altLang="en-US" sz="2800" b="1" u="sng" dirty="0">
                <a:solidFill>
                  <a:srgbClr val="0070C0"/>
                </a:solidFill>
                <a:latin typeface="나눔고딕"/>
                <a:ea typeface="나눔고딕"/>
                <a:cs typeface="나눔고딕"/>
              </a:rPr>
              <a:t>사망의 법에서 너를 해방하였음이라</a:t>
            </a:r>
            <a:r>
              <a:rPr lang="en-US" sz="2800" dirty="0" smtClean="0">
                <a:latin typeface="나눔고딕"/>
                <a:ea typeface="나눔고딕"/>
                <a:cs typeface="나눔고딕"/>
              </a:rPr>
              <a:t>”</a:t>
            </a:r>
            <a:r>
              <a:rPr lang="ko-KR" altLang="en-US" sz="2800" dirty="0" smtClean="0">
                <a:latin typeface="나눔고딕"/>
                <a:ea typeface="나눔고딕"/>
                <a:cs typeface="나눔고딕"/>
              </a:rPr>
              <a:t> </a:t>
            </a:r>
            <a:r>
              <a:rPr lang="en-US" sz="2800" dirty="0" smtClean="0">
                <a:latin typeface="나눔고딕"/>
                <a:ea typeface="나눔고딕"/>
                <a:cs typeface="나눔고딕"/>
              </a:rPr>
              <a:t>- </a:t>
            </a:r>
            <a:r>
              <a:rPr lang="ko-KR" altLang="en-US" sz="2800" dirty="0" smtClean="0">
                <a:latin typeface="나눔고딕"/>
                <a:ea typeface="나눔고딕"/>
                <a:cs typeface="나눔고딕"/>
              </a:rPr>
              <a:t>롬</a:t>
            </a:r>
            <a:r>
              <a:rPr lang="ko-KR" altLang="en-US" sz="2800" dirty="0" smtClean="0">
                <a:latin typeface="나눔고딕"/>
                <a:ea typeface="나눔고딕"/>
                <a:cs typeface="나눔고딕"/>
              </a:rPr>
              <a:t> </a:t>
            </a:r>
            <a:r>
              <a:rPr lang="en-US" altLang="ko-KR" sz="2800" dirty="0" smtClean="0">
                <a:latin typeface="나눔고딕"/>
                <a:ea typeface="나눔고딕"/>
                <a:cs typeface="나눔고딕"/>
              </a:rPr>
              <a:t>8</a:t>
            </a:r>
            <a:r>
              <a:rPr lang="en-US" altLang="ko-KR" sz="2800" dirty="0" smtClean="0">
                <a:latin typeface="나눔고딕"/>
                <a:ea typeface="나눔고딕"/>
                <a:cs typeface="나눔고딕"/>
              </a:rPr>
              <a:t>:</a:t>
            </a:r>
            <a:r>
              <a:rPr lang="en-US" altLang="ko-KR" sz="2800" dirty="0" smtClean="0">
                <a:latin typeface="나눔고딕"/>
                <a:ea typeface="나눔고딕"/>
                <a:cs typeface="나눔고딕"/>
              </a:rPr>
              <a:t>2</a:t>
            </a:r>
            <a:endParaRPr lang="en-US" sz="2800" dirty="0" smtClean="0">
              <a:latin typeface="나눔고딕"/>
              <a:ea typeface="나눔고딕"/>
              <a:cs typeface="나눔고딕"/>
            </a:endParaRPr>
          </a:p>
          <a:p>
            <a:pPr>
              <a:lnSpc>
                <a:spcPct val="130000"/>
              </a:lnSpc>
            </a:pPr>
            <a:r>
              <a:rPr lang="en-US" sz="2800" dirty="0" smtClean="0">
                <a:latin typeface="나눔고딕"/>
                <a:ea typeface="나눔고딕"/>
                <a:cs typeface="나눔고딕"/>
              </a:rPr>
              <a:t>“</a:t>
            </a:r>
            <a:r>
              <a:rPr lang="ko-KR" altLang="en-US" sz="2800" dirty="0">
                <a:latin typeface="나눔고딕"/>
                <a:ea typeface="나눔고딕"/>
                <a:cs typeface="나눔고딕"/>
              </a:rPr>
              <a:t>우리가 알거니와 우리 옛사람이 예수와 함께 십자가에 못박힌 것은 죄의 몸이 멸하여 다시는 우리가 </a:t>
            </a:r>
            <a:r>
              <a:rPr lang="en-US" altLang="ko-KR" sz="2800" dirty="0" smtClean="0">
                <a:latin typeface="나눔고딕"/>
                <a:ea typeface="나눔고딕"/>
                <a:cs typeface="나눔고딕"/>
              </a:rPr>
              <a:t/>
            </a:r>
            <a:br>
              <a:rPr lang="en-US" altLang="ko-KR" sz="2800" dirty="0" smtClean="0">
                <a:latin typeface="나눔고딕"/>
                <a:ea typeface="나눔고딕"/>
                <a:cs typeface="나눔고딕"/>
              </a:rPr>
            </a:br>
            <a:r>
              <a:rPr lang="ko-KR" altLang="en-US" sz="2800" b="1" u="sng" dirty="0" smtClean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>죄에게 </a:t>
            </a:r>
            <a:r>
              <a:rPr lang="ko-KR" altLang="en-US" sz="2800" b="1" u="sng" dirty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>종노릇하지 아니하려 함이니</a:t>
            </a:r>
            <a:r>
              <a:rPr lang="en-US" sz="2800" dirty="0" smtClean="0">
                <a:latin typeface="나눔고딕"/>
                <a:ea typeface="나눔고딕"/>
                <a:cs typeface="나눔고딕"/>
              </a:rPr>
              <a:t>”</a:t>
            </a:r>
            <a:r>
              <a:rPr lang="ko-KR" altLang="en-US" sz="2800" dirty="0" smtClean="0">
                <a:latin typeface="나눔고딕"/>
                <a:ea typeface="나눔고딕"/>
                <a:cs typeface="나눔고딕"/>
              </a:rPr>
              <a:t> </a:t>
            </a:r>
            <a:r>
              <a:rPr lang="en-US" sz="2800" dirty="0" smtClean="0">
                <a:latin typeface="나눔고딕"/>
                <a:ea typeface="나눔고딕"/>
                <a:cs typeface="나눔고딕"/>
              </a:rPr>
              <a:t>- </a:t>
            </a:r>
            <a:r>
              <a:rPr lang="ko-KR" altLang="en-US" sz="2800" dirty="0" smtClean="0">
                <a:latin typeface="나눔고딕"/>
                <a:ea typeface="나눔고딕"/>
                <a:cs typeface="나눔고딕"/>
              </a:rPr>
              <a:t>롬</a:t>
            </a:r>
            <a:r>
              <a:rPr lang="ko-KR" altLang="en-US" sz="2800" dirty="0" smtClean="0">
                <a:latin typeface="나눔고딕"/>
                <a:ea typeface="나눔고딕"/>
                <a:cs typeface="나눔고딕"/>
              </a:rPr>
              <a:t> </a:t>
            </a:r>
            <a:r>
              <a:rPr lang="en-US" altLang="ko-KR" sz="2800" dirty="0" smtClean="0">
                <a:latin typeface="나눔고딕"/>
                <a:ea typeface="나눔고딕"/>
                <a:cs typeface="나눔고딕"/>
              </a:rPr>
              <a:t>6</a:t>
            </a:r>
            <a:r>
              <a:rPr lang="en-US" altLang="ko-KR" sz="2800" dirty="0" smtClean="0">
                <a:latin typeface="나눔고딕"/>
                <a:ea typeface="나눔고딕"/>
                <a:cs typeface="나눔고딕"/>
              </a:rPr>
              <a:t>:</a:t>
            </a:r>
            <a:r>
              <a:rPr lang="en-US" altLang="ko-KR" sz="2800" dirty="0" smtClean="0">
                <a:latin typeface="나눔고딕"/>
                <a:ea typeface="나눔고딕"/>
                <a:cs typeface="나눔고딕"/>
              </a:rPr>
              <a:t>6</a:t>
            </a:r>
            <a:endParaRPr lang="en-US" sz="2800" dirty="0">
              <a:latin typeface="나눔고딕"/>
              <a:ea typeface="나눔고딕"/>
              <a:cs typeface="나눔고딕"/>
            </a:endParaRPr>
          </a:p>
          <a:p>
            <a:pPr>
              <a:lnSpc>
                <a:spcPct val="130000"/>
              </a:lnSpc>
            </a:pPr>
            <a:r>
              <a:rPr lang="en-US" sz="2800" dirty="0" smtClean="0">
                <a:latin typeface="나눔고딕"/>
                <a:ea typeface="나눔고딕"/>
                <a:cs typeface="나눔고딕"/>
              </a:rPr>
              <a:t>“</a:t>
            </a:r>
            <a:r>
              <a:rPr lang="ko-KR" altLang="en-US" sz="2800" b="1" u="sng" dirty="0">
                <a:solidFill>
                  <a:srgbClr val="0070C0"/>
                </a:solidFill>
                <a:latin typeface="나눔고딕"/>
                <a:ea typeface="나눔고딕"/>
                <a:cs typeface="나눔고딕"/>
              </a:rPr>
              <a:t>죄가 너희를 주관치 못하리니</a:t>
            </a:r>
            <a:r>
              <a:rPr lang="ko-KR" altLang="en-US" sz="2800" b="1" dirty="0">
                <a:solidFill>
                  <a:srgbClr val="0070C0"/>
                </a:solidFill>
                <a:latin typeface="나눔고딕"/>
                <a:ea typeface="나눔고딕"/>
                <a:cs typeface="나눔고딕"/>
              </a:rPr>
              <a:t> </a:t>
            </a:r>
            <a:r>
              <a:rPr lang="ko-KR" altLang="en-US" sz="2800" dirty="0">
                <a:latin typeface="나눔고딕"/>
                <a:ea typeface="나눔고딕"/>
                <a:cs typeface="나눔고딕"/>
              </a:rPr>
              <a:t>이는 너희가 법아래 </a:t>
            </a:r>
            <a:r>
              <a:rPr lang="en-US" altLang="ko-KR" sz="2800" dirty="0" smtClean="0">
                <a:latin typeface="나눔고딕"/>
                <a:ea typeface="나눔고딕"/>
                <a:cs typeface="나눔고딕"/>
              </a:rPr>
              <a:t/>
            </a:r>
            <a:br>
              <a:rPr lang="en-US" altLang="ko-KR" sz="2800" dirty="0" smtClean="0">
                <a:latin typeface="나눔고딕"/>
                <a:ea typeface="나눔고딕"/>
                <a:cs typeface="나눔고딕"/>
              </a:rPr>
            </a:br>
            <a:r>
              <a:rPr lang="ko-KR" altLang="en-US" sz="2800" dirty="0" smtClean="0">
                <a:latin typeface="나눔고딕"/>
                <a:ea typeface="나눔고딕"/>
                <a:cs typeface="나눔고딕"/>
              </a:rPr>
              <a:t>있지 </a:t>
            </a:r>
            <a:r>
              <a:rPr lang="ko-KR" altLang="en-US" sz="2800" dirty="0">
                <a:latin typeface="나눔고딕"/>
                <a:ea typeface="나눔고딕"/>
                <a:cs typeface="나눔고딕"/>
              </a:rPr>
              <a:t>아니하고 은혜아래 있음이니라</a:t>
            </a:r>
            <a:r>
              <a:rPr lang="en-US" sz="2800" dirty="0" smtClean="0">
                <a:latin typeface="나눔고딕"/>
                <a:ea typeface="나눔고딕"/>
                <a:cs typeface="나눔고딕"/>
              </a:rPr>
              <a:t>”</a:t>
            </a:r>
            <a:r>
              <a:rPr lang="ko-KR" altLang="en-US" sz="2800" dirty="0" smtClean="0">
                <a:latin typeface="나눔고딕"/>
                <a:ea typeface="나눔고딕"/>
                <a:cs typeface="나눔고딕"/>
              </a:rPr>
              <a:t> </a:t>
            </a:r>
            <a:r>
              <a:rPr lang="en-US" sz="2800" dirty="0" smtClean="0">
                <a:latin typeface="나눔고딕"/>
                <a:ea typeface="나눔고딕"/>
                <a:cs typeface="나눔고딕"/>
              </a:rPr>
              <a:t>– </a:t>
            </a:r>
            <a:r>
              <a:rPr lang="ko-KR" altLang="en-US" sz="2800" dirty="0" smtClean="0">
                <a:latin typeface="나눔고딕"/>
                <a:ea typeface="나눔고딕"/>
                <a:cs typeface="나눔고딕"/>
              </a:rPr>
              <a:t>롬</a:t>
            </a:r>
            <a:r>
              <a:rPr lang="ko-KR" altLang="en-US" sz="2800" dirty="0" smtClean="0">
                <a:latin typeface="나눔고딕"/>
                <a:ea typeface="나눔고딕"/>
                <a:cs typeface="나눔고딕"/>
              </a:rPr>
              <a:t> </a:t>
            </a:r>
            <a:r>
              <a:rPr lang="en-US" altLang="ko-KR" sz="2800" dirty="0" smtClean="0">
                <a:latin typeface="나눔고딕"/>
                <a:ea typeface="나눔고딕"/>
                <a:cs typeface="나눔고딕"/>
              </a:rPr>
              <a:t>6</a:t>
            </a:r>
            <a:r>
              <a:rPr lang="en-US" altLang="ko-KR" sz="2800" dirty="0" smtClean="0">
                <a:latin typeface="나눔고딕"/>
                <a:ea typeface="나눔고딕"/>
                <a:cs typeface="나눔고딕"/>
              </a:rPr>
              <a:t>:</a:t>
            </a:r>
            <a:r>
              <a:rPr lang="en-US" altLang="ko-KR" sz="2800" dirty="0" smtClean="0">
                <a:latin typeface="나눔고딕"/>
                <a:ea typeface="나눔고딕"/>
                <a:cs typeface="나눔고딕"/>
              </a:rPr>
              <a:t>14</a:t>
            </a:r>
            <a:endParaRPr lang="en-US" sz="2800" dirty="0">
              <a:latin typeface="나눔고딕"/>
              <a:ea typeface="나눔고딕"/>
              <a:cs typeface="나눔고딕"/>
            </a:endParaRPr>
          </a:p>
          <a:p>
            <a:pPr>
              <a:lnSpc>
                <a:spcPct val="130000"/>
              </a:lnSpc>
            </a:pPr>
            <a:r>
              <a:rPr lang="en-US" sz="2800" dirty="0" smtClean="0">
                <a:latin typeface="나눔고딕"/>
                <a:ea typeface="나눔고딕"/>
                <a:cs typeface="나눔고딕"/>
              </a:rPr>
              <a:t>“</a:t>
            </a:r>
            <a:r>
              <a:rPr lang="ko-KR" altLang="en-US" sz="2800" b="1" u="sng" dirty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>죄에서 해방되어</a:t>
            </a:r>
            <a:r>
              <a:rPr lang="ko-KR" altLang="en-US" sz="2800" b="1" dirty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> </a:t>
            </a:r>
            <a:r>
              <a:rPr lang="ko-KR" altLang="en-US" sz="2800" dirty="0">
                <a:latin typeface="나눔고딕"/>
                <a:ea typeface="나눔고딕"/>
                <a:cs typeface="나눔고딕"/>
              </a:rPr>
              <a:t>의에게 종이 </a:t>
            </a:r>
            <a:r>
              <a:rPr lang="ko-KR" altLang="en-US" sz="2800" dirty="0" smtClean="0">
                <a:latin typeface="나눔고딕"/>
                <a:ea typeface="나눔고딕"/>
                <a:cs typeface="나눔고딕"/>
              </a:rPr>
              <a:t>되었느니라</a:t>
            </a:r>
            <a:r>
              <a:rPr lang="en-US" sz="2800" dirty="0" smtClean="0">
                <a:latin typeface="나눔고딕"/>
                <a:ea typeface="나눔고딕"/>
                <a:cs typeface="나눔고딕"/>
              </a:rPr>
              <a:t>”</a:t>
            </a:r>
            <a:r>
              <a:rPr lang="ko-KR" altLang="en-US" sz="2800" dirty="0" smtClean="0">
                <a:latin typeface="나눔고딕"/>
                <a:ea typeface="나눔고딕"/>
                <a:cs typeface="나눔고딕"/>
              </a:rPr>
              <a:t> </a:t>
            </a:r>
            <a:r>
              <a:rPr lang="en-US" sz="2800" dirty="0" smtClean="0">
                <a:latin typeface="나눔고딕"/>
                <a:ea typeface="나눔고딕"/>
                <a:cs typeface="나눔고딕"/>
              </a:rPr>
              <a:t>- </a:t>
            </a:r>
            <a:r>
              <a:rPr lang="ko-KR" altLang="en-US" sz="2800" dirty="0" smtClean="0">
                <a:latin typeface="나눔고딕"/>
                <a:ea typeface="나눔고딕"/>
                <a:cs typeface="나눔고딕"/>
              </a:rPr>
              <a:t>롬</a:t>
            </a:r>
            <a:r>
              <a:rPr lang="ko-KR" altLang="en-US" sz="2800" dirty="0" smtClean="0">
                <a:latin typeface="나눔고딕"/>
                <a:ea typeface="나눔고딕"/>
                <a:cs typeface="나눔고딕"/>
              </a:rPr>
              <a:t> </a:t>
            </a:r>
            <a:r>
              <a:rPr lang="en-US" altLang="ko-KR" sz="2800" dirty="0" smtClean="0">
                <a:latin typeface="나눔고딕"/>
                <a:ea typeface="나눔고딕"/>
                <a:cs typeface="나눔고딕"/>
              </a:rPr>
              <a:t>6</a:t>
            </a:r>
            <a:r>
              <a:rPr lang="en-US" altLang="ko-KR" sz="2800" dirty="0" smtClean="0">
                <a:latin typeface="나눔고딕"/>
                <a:ea typeface="나눔고딕"/>
                <a:cs typeface="나눔고딕"/>
              </a:rPr>
              <a:t>:18</a:t>
            </a:r>
            <a:endParaRPr lang="en-US" sz="2800" dirty="0">
              <a:latin typeface="나눔고딕"/>
              <a:ea typeface="나눔고딕"/>
              <a:cs typeface="나눔고딕"/>
            </a:endParaRPr>
          </a:p>
          <a:p>
            <a:pPr>
              <a:lnSpc>
                <a:spcPct val="130000"/>
              </a:lnSpc>
            </a:pPr>
            <a:endParaRPr lang="en-US" sz="2400" dirty="0">
              <a:latin typeface="나눔고딕"/>
              <a:ea typeface="나눔고딕"/>
              <a:cs typeface="나눔고딕"/>
            </a:endParaRPr>
          </a:p>
        </p:txBody>
      </p:sp>
    </p:spTree>
    <p:extLst>
      <p:ext uri="{BB962C8B-B14F-4D97-AF65-F5344CB8AC3E}">
        <p14:creationId xmlns:p14="http://schemas.microsoft.com/office/powerpoint/2010/main" val="11199001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b="1" dirty="0" smtClean="0">
                <a:latin typeface="나눔고딕"/>
                <a:ea typeface="나눔고딕"/>
                <a:cs typeface="나눔고딕"/>
              </a:rPr>
              <a:t>새사람은 </a:t>
            </a:r>
            <a:r>
              <a:rPr lang="ko-KR" altLang="en-US" b="1" dirty="0" smtClean="0">
                <a:solidFill>
                  <a:srgbClr val="0070C0"/>
                </a:solidFill>
                <a:latin typeface="나눔고딕"/>
                <a:ea typeface="나눔고딕"/>
                <a:cs typeface="나눔고딕"/>
              </a:rPr>
              <a:t>예수님이 주인</a:t>
            </a:r>
            <a:r>
              <a:rPr lang="ko-KR" altLang="en-US" b="1" dirty="0" smtClean="0">
                <a:latin typeface="나눔고딕"/>
                <a:ea typeface="나눔고딕"/>
                <a:cs typeface="나눔고딕"/>
              </a:rPr>
              <a:t>이시다</a:t>
            </a:r>
            <a:endParaRPr lang="en-US" b="1" dirty="0">
              <a:latin typeface="나눔고딕"/>
              <a:ea typeface="나눔고딕"/>
              <a:cs typeface="나눔고딕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327337" cy="509642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</a:pPr>
            <a:r>
              <a:rPr lang="en-US" dirty="0">
                <a:latin typeface="나눔고딕"/>
                <a:ea typeface="나눔고딕"/>
                <a:cs typeface="나눔고딕"/>
              </a:rPr>
              <a:t>“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너희 몸은 너희가 하나님께로부터 받은 바 너희 </a:t>
            </a:r>
            <a:r>
              <a:rPr lang="en-US" altLang="ko-KR" dirty="0">
                <a:latin typeface="나눔고딕"/>
                <a:ea typeface="나눔고딕"/>
                <a:cs typeface="나눔고딕"/>
              </a:rPr>
              <a:t/>
            </a:r>
            <a:br>
              <a:rPr lang="en-US" altLang="ko-KR" dirty="0">
                <a:latin typeface="나눔고딕"/>
                <a:ea typeface="나눔고딕"/>
                <a:cs typeface="나눔고딕"/>
              </a:rPr>
            </a:b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가운데 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계신 성령의 전인 줄을 알지 못하느냐 </a:t>
            </a:r>
            <a:r>
              <a:rPr lang="ko-KR" altLang="en-US" b="1" u="sng" dirty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>너희는 너희의 것이 아니라 값으로 산 것이 되었으니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 그런즉 너희 몸으로 하나님께 영광을 돌리라</a:t>
            </a:r>
            <a:r>
              <a:rPr lang="en-US" dirty="0" smtClean="0">
                <a:latin typeface="나눔고딕"/>
                <a:ea typeface="나눔고딕"/>
                <a:cs typeface="나눔고딕"/>
              </a:rPr>
              <a:t>”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 </a:t>
            </a:r>
            <a:r>
              <a:rPr lang="en-US" dirty="0" smtClean="0">
                <a:latin typeface="나눔고딕"/>
                <a:ea typeface="나눔고딕"/>
                <a:cs typeface="나눔고딕"/>
              </a:rPr>
              <a:t>–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 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고전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 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>6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>:19-20</a:t>
            </a:r>
          </a:p>
          <a:p>
            <a:pPr>
              <a:lnSpc>
                <a:spcPct val="120000"/>
              </a:lnSpc>
            </a:pPr>
            <a:endParaRPr lang="en-US" altLang="ko-KR" dirty="0" smtClean="0">
              <a:latin typeface="나눔고딕"/>
              <a:ea typeface="나눔고딕"/>
              <a:cs typeface="나눔고딕"/>
            </a:endParaRPr>
          </a:p>
          <a:p>
            <a:pPr>
              <a:lnSpc>
                <a:spcPct val="120000"/>
              </a:lnSpc>
            </a:pPr>
            <a:r>
              <a:rPr lang="en-US" dirty="0" smtClean="0">
                <a:latin typeface="나눔고딕"/>
                <a:ea typeface="나눔고딕"/>
                <a:cs typeface="나눔고딕"/>
              </a:rPr>
              <a:t> “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우리가 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살아도 주를 위하여 살고 죽어도 주를 위하여 죽나니 그러므로 사나 죽으나 </a:t>
            </a:r>
            <a:r>
              <a:rPr lang="ko-KR" altLang="en-US" b="1" u="sng" dirty="0">
                <a:solidFill>
                  <a:srgbClr val="0070C0"/>
                </a:solidFill>
                <a:latin typeface="나눔고딕"/>
                <a:ea typeface="나눔고딕"/>
                <a:cs typeface="나눔고딕"/>
              </a:rPr>
              <a:t>우리가 주의 것이로라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 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/>
            </a:r>
            <a:br>
              <a:rPr lang="en-US" altLang="ko-KR" dirty="0" smtClean="0">
                <a:latin typeface="나눔고딕"/>
                <a:ea typeface="나눔고딕"/>
                <a:cs typeface="나눔고딕"/>
              </a:rPr>
            </a:b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이를 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위하여 그리스도께서 죽었다가 다시 살으셨으니 곧 죽은 자와 산 자의 </a:t>
            </a:r>
            <a:r>
              <a:rPr lang="ko-KR" altLang="en-US" b="1" u="sng" dirty="0">
                <a:latin typeface="나눔고딕"/>
                <a:ea typeface="나눔고딕"/>
                <a:cs typeface="나눔고딕"/>
              </a:rPr>
              <a:t>주</a:t>
            </a:r>
            <a:r>
              <a:rPr lang="en-US" b="1" u="sng" dirty="0">
                <a:latin typeface="나눔고딕"/>
                <a:ea typeface="나눔고딕"/>
                <a:cs typeface="나눔고딕"/>
              </a:rPr>
              <a:t> (</a:t>
            </a:r>
            <a:r>
              <a:rPr lang="en-US" b="1" u="sng" dirty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>Lord</a:t>
            </a:r>
            <a:r>
              <a:rPr lang="en-US" b="1" u="sng" dirty="0">
                <a:latin typeface="나눔고딕"/>
                <a:ea typeface="나눔고딕"/>
                <a:cs typeface="나눔고딕"/>
              </a:rPr>
              <a:t>)</a:t>
            </a:r>
            <a:r>
              <a:rPr lang="ko-KR" altLang="en-US" b="1" u="sng" dirty="0">
                <a:latin typeface="나눔고딕"/>
                <a:ea typeface="나눔고딕"/>
                <a:cs typeface="나눔고딕"/>
              </a:rPr>
              <a:t>가 되려 하심이니라</a:t>
            </a:r>
            <a:r>
              <a:rPr lang="en-US" dirty="0">
                <a:latin typeface="나눔고딕"/>
                <a:ea typeface="나눔고딕"/>
                <a:cs typeface="나눔고딕"/>
              </a:rPr>
              <a:t>” </a:t>
            </a:r>
            <a:r>
              <a:rPr lang="en-US" dirty="0" smtClean="0">
                <a:latin typeface="나눔고딕"/>
                <a:ea typeface="나눔고딕"/>
                <a:cs typeface="나눔고딕"/>
              </a:rPr>
              <a:t/>
            </a:r>
            <a:br>
              <a:rPr lang="en-US" dirty="0" smtClean="0">
                <a:latin typeface="나눔고딕"/>
                <a:ea typeface="나눔고딕"/>
                <a:cs typeface="나눔고딕"/>
              </a:rPr>
            </a:br>
            <a:r>
              <a:rPr lang="en-US" dirty="0" smtClean="0">
                <a:latin typeface="나눔고딕"/>
                <a:ea typeface="나눔고딕"/>
                <a:cs typeface="나눔고딕"/>
              </a:rPr>
              <a:t>–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 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롬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>14:8-9</a:t>
            </a:r>
            <a:endParaRPr lang="en-US" dirty="0">
              <a:latin typeface="나눔고딕"/>
              <a:ea typeface="나눔고딕"/>
              <a:cs typeface="나눔고딕"/>
            </a:endParaRPr>
          </a:p>
          <a:p>
            <a:pPr>
              <a:lnSpc>
                <a:spcPct val="120000"/>
              </a:lnSpc>
            </a:pPr>
            <a:endParaRPr lang="en-US" dirty="0">
              <a:latin typeface="나눔고딕"/>
              <a:ea typeface="나눔고딕"/>
              <a:cs typeface="나눔고딕"/>
            </a:endParaRPr>
          </a:p>
          <a:p>
            <a:pPr>
              <a:lnSpc>
                <a:spcPct val="120000"/>
              </a:lnSpc>
            </a:pPr>
            <a:endParaRPr lang="en-US" dirty="0">
              <a:latin typeface="나눔고딕"/>
              <a:ea typeface="나눔고딕"/>
              <a:cs typeface="나눔고딕"/>
            </a:endParaRPr>
          </a:p>
        </p:txBody>
      </p:sp>
    </p:spTree>
    <p:extLst>
      <p:ext uri="{BB962C8B-B14F-4D97-AF65-F5344CB8AC3E}">
        <p14:creationId xmlns:p14="http://schemas.microsoft.com/office/powerpoint/2010/main" val="19530402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>
                <a:latin typeface="나눔고딕"/>
                <a:ea typeface="나눔고딕"/>
                <a:cs typeface="나눔고딕"/>
              </a:rPr>
              <a:t>내 주인은 누구인가</a:t>
            </a:r>
            <a:r>
              <a:rPr lang="en-US" altLang="ko-KR" b="1" dirty="0" smtClean="0">
                <a:latin typeface="나눔고딕"/>
                <a:ea typeface="나눔고딕"/>
                <a:cs typeface="나눔고딕"/>
              </a:rPr>
              <a:t>?</a:t>
            </a:r>
            <a:endParaRPr lang="en-US" b="1" dirty="0">
              <a:latin typeface="나눔고딕"/>
              <a:ea typeface="나눔고딕"/>
              <a:cs typeface="나눔고딕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99254"/>
            <a:ext cx="8229600" cy="5076536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3600" dirty="0">
                <a:latin typeface="나눔고딕"/>
                <a:ea typeface="나눔고딕"/>
                <a:cs typeface="나눔고딕"/>
              </a:rPr>
              <a:t>“ </a:t>
            </a:r>
            <a:r>
              <a:rPr lang="ko-KR" altLang="en-US" sz="3600" b="1" u="sng" dirty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>자기 생명을 사랑하는 자</a:t>
            </a:r>
            <a:r>
              <a:rPr lang="ko-KR" altLang="en-US" sz="3600" dirty="0">
                <a:latin typeface="나눔고딕"/>
                <a:ea typeface="나눔고딕"/>
                <a:cs typeface="나눔고딕"/>
              </a:rPr>
              <a:t>는 잃어버릴 것이요 이 세상에서 </a:t>
            </a:r>
            <a:r>
              <a:rPr lang="ko-KR" altLang="en-US" sz="3600" b="1" u="sng" dirty="0">
                <a:solidFill>
                  <a:srgbClr val="0070C0"/>
                </a:solidFill>
                <a:latin typeface="나눔고딕"/>
                <a:ea typeface="나눔고딕"/>
                <a:cs typeface="나눔고딕"/>
              </a:rPr>
              <a:t>자기 생명을 </a:t>
            </a:r>
            <a:r>
              <a:rPr lang="en-US" altLang="ko-KR" sz="3600" b="1" u="sng" dirty="0" smtClean="0">
                <a:solidFill>
                  <a:srgbClr val="0070C0"/>
                </a:solidFill>
                <a:latin typeface="나눔고딕"/>
                <a:ea typeface="나눔고딕"/>
                <a:cs typeface="나눔고딕"/>
              </a:rPr>
              <a:t/>
            </a:r>
            <a:br>
              <a:rPr lang="en-US" altLang="ko-KR" sz="3600" b="1" u="sng" dirty="0" smtClean="0">
                <a:solidFill>
                  <a:srgbClr val="0070C0"/>
                </a:solidFill>
                <a:latin typeface="나눔고딕"/>
                <a:ea typeface="나눔고딕"/>
                <a:cs typeface="나눔고딕"/>
              </a:rPr>
            </a:br>
            <a:r>
              <a:rPr lang="ko-KR" altLang="en-US" sz="3600" b="1" u="sng" dirty="0" smtClean="0">
                <a:solidFill>
                  <a:srgbClr val="0070C0"/>
                </a:solidFill>
                <a:latin typeface="나눔고딕"/>
                <a:ea typeface="나눔고딕"/>
                <a:cs typeface="나눔고딕"/>
              </a:rPr>
              <a:t>미워하는 </a:t>
            </a:r>
            <a:r>
              <a:rPr lang="ko-KR" altLang="en-US" sz="3600" b="1" u="sng" dirty="0">
                <a:solidFill>
                  <a:srgbClr val="0070C0"/>
                </a:solidFill>
                <a:latin typeface="나눔고딕"/>
                <a:ea typeface="나눔고딕"/>
                <a:cs typeface="나눔고딕"/>
              </a:rPr>
              <a:t>자</a:t>
            </a:r>
            <a:r>
              <a:rPr lang="ko-KR" altLang="en-US" sz="3600" dirty="0">
                <a:latin typeface="나눔고딕"/>
                <a:ea typeface="나눔고딕"/>
                <a:cs typeface="나눔고딕"/>
              </a:rPr>
              <a:t>는 </a:t>
            </a:r>
            <a:r>
              <a:rPr lang="ko-KR" altLang="en-US" sz="3600" dirty="0" smtClean="0">
                <a:latin typeface="나눔고딕"/>
                <a:ea typeface="나눔고딕"/>
                <a:cs typeface="나눔고딕"/>
              </a:rPr>
              <a:t>영생하도록 </a:t>
            </a:r>
            <a:r>
              <a:rPr lang="ko-KR" altLang="en-US" sz="3600" dirty="0">
                <a:latin typeface="나눔고딕"/>
                <a:ea typeface="나눔고딕"/>
                <a:cs typeface="나눔고딕"/>
              </a:rPr>
              <a:t>보존하리라</a:t>
            </a:r>
            <a:r>
              <a:rPr lang="en-US" sz="3600" dirty="0" smtClean="0">
                <a:latin typeface="나눔고딕"/>
                <a:ea typeface="나눔고딕"/>
                <a:cs typeface="나눔고딕"/>
              </a:rPr>
              <a:t>”</a:t>
            </a:r>
            <a:r>
              <a:rPr lang="ko-KR" altLang="en-US" sz="3600" dirty="0" smtClean="0">
                <a:latin typeface="나눔고딕"/>
                <a:ea typeface="나눔고딕"/>
                <a:cs typeface="나눔고딕"/>
              </a:rPr>
              <a:t> </a:t>
            </a:r>
            <a:r>
              <a:rPr lang="en-US" altLang="ko-KR" sz="3600" dirty="0" smtClean="0">
                <a:latin typeface="나눔고딕"/>
                <a:ea typeface="나눔고딕"/>
                <a:cs typeface="나눔고딕"/>
              </a:rPr>
              <a:t/>
            </a:r>
            <a:br>
              <a:rPr lang="en-US" altLang="ko-KR" sz="3600" dirty="0" smtClean="0">
                <a:latin typeface="나눔고딕"/>
                <a:ea typeface="나눔고딕"/>
                <a:cs typeface="나눔고딕"/>
              </a:rPr>
            </a:br>
            <a:r>
              <a:rPr lang="en-US" sz="3600" dirty="0" smtClean="0">
                <a:latin typeface="나눔고딕"/>
                <a:ea typeface="나눔고딕"/>
                <a:cs typeface="나눔고딕"/>
              </a:rPr>
              <a:t>–</a:t>
            </a:r>
            <a:r>
              <a:rPr lang="ko-KR" altLang="en-US" sz="3600" dirty="0" smtClean="0">
                <a:latin typeface="나눔고딕"/>
                <a:ea typeface="나눔고딕"/>
                <a:cs typeface="나눔고딕"/>
              </a:rPr>
              <a:t> </a:t>
            </a:r>
            <a:r>
              <a:rPr lang="ko-KR" altLang="en-US" sz="3600" dirty="0" smtClean="0">
                <a:latin typeface="나눔고딕"/>
                <a:ea typeface="나눔고딕"/>
                <a:cs typeface="나눔고딕"/>
              </a:rPr>
              <a:t>요</a:t>
            </a:r>
            <a:r>
              <a:rPr lang="ko-KR" altLang="en-US" sz="3600" dirty="0" smtClean="0">
                <a:latin typeface="나눔고딕"/>
                <a:ea typeface="나눔고딕"/>
                <a:cs typeface="나눔고딕"/>
              </a:rPr>
              <a:t> </a:t>
            </a:r>
            <a:r>
              <a:rPr lang="en-US" altLang="ko-KR" sz="3600" dirty="0" smtClean="0">
                <a:latin typeface="나눔고딕"/>
                <a:ea typeface="나눔고딕"/>
                <a:cs typeface="나눔고딕"/>
              </a:rPr>
              <a:t>12</a:t>
            </a:r>
            <a:r>
              <a:rPr lang="en-US" altLang="ko-KR" sz="3600" dirty="0" smtClean="0">
                <a:latin typeface="나눔고딕"/>
                <a:ea typeface="나눔고딕"/>
                <a:cs typeface="나눔고딕"/>
              </a:rPr>
              <a:t>:25</a:t>
            </a:r>
            <a:endParaRPr lang="en-US" sz="3600" dirty="0">
              <a:latin typeface="나눔고딕"/>
              <a:ea typeface="나눔고딕"/>
              <a:cs typeface="나눔고딕"/>
            </a:endParaRPr>
          </a:p>
        </p:txBody>
      </p:sp>
    </p:spTree>
    <p:extLst>
      <p:ext uri="{BB962C8B-B14F-4D97-AF65-F5344CB8AC3E}">
        <p14:creationId xmlns:p14="http://schemas.microsoft.com/office/powerpoint/2010/main" val="35714426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8153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4000" b="1" dirty="0" smtClean="0">
                <a:latin typeface="나눔고딕"/>
                <a:ea typeface="나눔고딕"/>
                <a:cs typeface="나눔고딕"/>
              </a:rPr>
              <a:t>새사람은 </a:t>
            </a:r>
            <a:r>
              <a:rPr lang="ko-KR" altLang="en-US" sz="4000" b="1" dirty="0" smtClean="0">
                <a:solidFill>
                  <a:srgbClr val="0070C0"/>
                </a:solidFill>
                <a:latin typeface="나눔고딕"/>
                <a:ea typeface="나눔고딕"/>
                <a:cs typeface="나눔고딕"/>
              </a:rPr>
              <a:t>하나님의 본성</a:t>
            </a:r>
            <a:r>
              <a:rPr lang="ko-KR" altLang="en-US" sz="4000" b="1" dirty="0" smtClean="0">
                <a:latin typeface="나눔고딕"/>
                <a:ea typeface="나눔고딕"/>
                <a:cs typeface="나눔고딕"/>
              </a:rPr>
              <a:t>을 받았다</a:t>
            </a:r>
            <a:endParaRPr lang="en-US" sz="4000" b="1" dirty="0">
              <a:latin typeface="나눔고딕"/>
              <a:ea typeface="나눔고딕"/>
              <a:cs typeface="나눔고딕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855006"/>
          </a:xfr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</a:pPr>
            <a:r>
              <a:rPr lang="en-US" dirty="0">
                <a:latin typeface="나눔고딕"/>
                <a:ea typeface="나눔고딕"/>
                <a:cs typeface="나눔고딕"/>
              </a:rPr>
              <a:t>“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그의 신기한 능력으로 </a:t>
            </a:r>
            <a:r>
              <a:rPr lang="ko-KR" altLang="en-US" b="1" u="sng" dirty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>생명과 경건에 </a:t>
            </a:r>
            <a:r>
              <a:rPr lang="ko-KR" altLang="en-US" b="1" u="sng" dirty="0" smtClean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>속한</a:t>
            </a:r>
            <a:r>
              <a:rPr lang="en-US" altLang="ko-KR" b="1" u="sng" dirty="0" smtClean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/>
            </a:r>
            <a:br>
              <a:rPr lang="en-US" altLang="ko-KR" b="1" u="sng" dirty="0" smtClean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</a:br>
            <a:r>
              <a:rPr lang="ko-KR" altLang="en-US" b="1" u="sng" dirty="0" smtClean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>모든 </a:t>
            </a:r>
            <a:r>
              <a:rPr lang="ko-KR" altLang="en-US" b="1" u="sng" dirty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>것을 우리에게 주셨으니</a:t>
            </a:r>
            <a:r>
              <a:rPr lang="ko-KR" altLang="en-US" b="1" dirty="0">
                <a:solidFill>
                  <a:srgbClr val="C00000"/>
                </a:solidFill>
                <a:latin typeface="나눔고딕"/>
                <a:ea typeface="나눔고딕"/>
                <a:cs typeface="나눔고딕"/>
              </a:rPr>
              <a:t> 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이는 자기의 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/>
            </a:r>
            <a:br>
              <a:rPr lang="en-US" altLang="ko-KR" dirty="0" smtClean="0">
                <a:latin typeface="나눔고딕"/>
                <a:ea typeface="나눔고딕"/>
                <a:cs typeface="나눔고딕"/>
              </a:rPr>
            </a:b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영광과 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덕으로써 우리를 부르신 자를 앎으로 말미암음이라</a:t>
            </a:r>
            <a:r>
              <a:rPr lang="en-US" dirty="0" smtClean="0">
                <a:latin typeface="나눔고딕"/>
                <a:ea typeface="나눔고딕"/>
                <a:cs typeface="나눔고딕"/>
              </a:rPr>
              <a:t>”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 </a:t>
            </a:r>
            <a:r>
              <a:rPr lang="en-US" dirty="0" smtClean="0">
                <a:latin typeface="나눔고딕"/>
                <a:ea typeface="나눔고딕"/>
                <a:cs typeface="나눔고딕"/>
              </a:rPr>
              <a:t>–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 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벧후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 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>1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>:3</a:t>
            </a:r>
          </a:p>
          <a:p>
            <a:pPr>
              <a:lnSpc>
                <a:spcPct val="120000"/>
              </a:lnSpc>
            </a:pPr>
            <a:endParaRPr lang="en-US" altLang="ko-KR" dirty="0" smtClean="0">
              <a:latin typeface="나눔고딕"/>
              <a:ea typeface="나눔고딕"/>
              <a:cs typeface="나눔고딕"/>
            </a:endParaRPr>
          </a:p>
          <a:p>
            <a:pPr>
              <a:lnSpc>
                <a:spcPct val="120000"/>
              </a:lnSpc>
            </a:pPr>
            <a:r>
              <a:rPr lang="en-US" dirty="0">
                <a:latin typeface="나눔고딕"/>
                <a:ea typeface="나눔고딕"/>
                <a:cs typeface="나눔고딕"/>
              </a:rPr>
              <a:t>“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또 </a:t>
            </a:r>
            <a:r>
              <a:rPr lang="ko-KR" altLang="en-US" b="1" u="sng" dirty="0">
                <a:solidFill>
                  <a:srgbClr val="0070C0"/>
                </a:solidFill>
                <a:latin typeface="나눔고딕"/>
                <a:ea typeface="나눔고딕"/>
                <a:cs typeface="나눔고딕"/>
              </a:rPr>
              <a:t>새 영을 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너희 속에 두고 </a:t>
            </a:r>
            <a:r>
              <a:rPr lang="ko-KR" altLang="en-US" b="1" u="sng" dirty="0">
                <a:solidFill>
                  <a:srgbClr val="0070C0"/>
                </a:solidFill>
                <a:latin typeface="나눔고딕"/>
                <a:ea typeface="나눔고딕"/>
                <a:cs typeface="나눔고딕"/>
              </a:rPr>
              <a:t>새 마음을 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너희에게 주되 너희 육신에서 굳은 마음을 제하고 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/>
            </a:r>
            <a:br>
              <a:rPr lang="en-US" altLang="ko-KR" dirty="0" smtClean="0">
                <a:latin typeface="나눔고딕"/>
                <a:ea typeface="나눔고딕"/>
                <a:cs typeface="나눔고딕"/>
              </a:rPr>
            </a:b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부드러운 </a:t>
            </a:r>
            <a:r>
              <a:rPr lang="ko-KR" altLang="en-US" dirty="0">
                <a:latin typeface="나눔고딕"/>
                <a:ea typeface="나눔고딕"/>
                <a:cs typeface="나눔고딕"/>
              </a:rPr>
              <a:t>마음을 줄 것이며</a:t>
            </a:r>
            <a:r>
              <a:rPr lang="en-US" dirty="0" smtClean="0">
                <a:latin typeface="나눔고딕"/>
                <a:ea typeface="나눔고딕"/>
                <a:cs typeface="나눔고딕"/>
              </a:rPr>
              <a:t>”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 </a:t>
            </a:r>
            <a:r>
              <a:rPr lang="en-US" dirty="0" smtClean="0">
                <a:latin typeface="나눔고딕"/>
                <a:ea typeface="나눔고딕"/>
                <a:cs typeface="나눔고딕"/>
              </a:rPr>
              <a:t>–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 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겔</a:t>
            </a:r>
            <a:r>
              <a:rPr lang="ko-KR" altLang="en-US" dirty="0" smtClean="0">
                <a:latin typeface="나눔고딕"/>
                <a:ea typeface="나눔고딕"/>
                <a:cs typeface="나눔고딕"/>
              </a:rPr>
              <a:t> 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>36</a:t>
            </a:r>
            <a:r>
              <a:rPr lang="en-US" altLang="ko-KR" dirty="0" smtClean="0">
                <a:latin typeface="나눔고딕"/>
                <a:ea typeface="나눔고딕"/>
                <a:cs typeface="나눔고딕"/>
              </a:rPr>
              <a:t>:26</a:t>
            </a:r>
            <a:endParaRPr lang="en-US" dirty="0">
              <a:latin typeface="나눔고딕"/>
              <a:ea typeface="나눔고딕"/>
              <a:cs typeface="나눔고딕"/>
            </a:endParaRPr>
          </a:p>
          <a:p>
            <a:endParaRPr lang="en-US" dirty="0">
              <a:latin typeface="나눔고딕"/>
              <a:ea typeface="나눔고딕"/>
              <a:cs typeface="나눔고딕"/>
            </a:endParaRPr>
          </a:p>
          <a:p>
            <a:endParaRPr lang="en-US" dirty="0">
              <a:latin typeface="나눔고딕"/>
              <a:ea typeface="나눔고딕"/>
              <a:cs typeface="나눔고딕"/>
            </a:endParaRPr>
          </a:p>
        </p:txBody>
      </p:sp>
    </p:spTree>
    <p:extLst>
      <p:ext uri="{BB962C8B-B14F-4D97-AF65-F5344CB8AC3E}">
        <p14:creationId xmlns:p14="http://schemas.microsoft.com/office/powerpoint/2010/main" val="27577769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763</TotalTime>
  <Words>173</Words>
  <Application>Microsoft Macintosh PowerPoint</Application>
  <PresentationFormat>On-screen Show (4:3)</PresentationFormat>
  <Paragraphs>45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KAINOS HEALING MINISTRY</vt:lpstr>
      <vt:lpstr>내 믿음은 실제인가? 지식인가?</vt:lpstr>
      <vt:lpstr>옛사람인가? 새사람인가?</vt:lpstr>
      <vt:lpstr>새사람은 새로운 피조물이다</vt:lpstr>
      <vt:lpstr>새사람은 성령을 모신 성전이다</vt:lpstr>
      <vt:lpstr>새사람은 사탄의 권세에서 해방되었다</vt:lpstr>
      <vt:lpstr>새사람은 예수님이 주인이시다</vt:lpstr>
      <vt:lpstr>내 주인은 누구인가?</vt:lpstr>
      <vt:lpstr>새사람은 하나님의 본성을 받았다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치유 세미나</dc:title>
  <dc:creator>sarah</dc:creator>
  <cp:lastModifiedBy>Sarah Choi</cp:lastModifiedBy>
  <cp:revision>132</cp:revision>
  <dcterms:created xsi:type="dcterms:W3CDTF">2014-04-06T16:51:04Z</dcterms:created>
  <dcterms:modified xsi:type="dcterms:W3CDTF">2019-01-12T22:52:05Z</dcterms:modified>
</cp:coreProperties>
</file>